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1"/>
  </p:sldMasterIdLst>
  <p:sldIdLst>
    <p:sldId id="256" r:id="rId2"/>
    <p:sldId id="257" r:id="rId3"/>
    <p:sldId id="258" r:id="rId4"/>
    <p:sldId id="260" r:id="rId5"/>
    <p:sldId id="270" r:id="rId6"/>
    <p:sldId id="262" r:id="rId7"/>
    <p:sldId id="261" r:id="rId8"/>
    <p:sldId id="263" r:id="rId9"/>
    <p:sldId id="276" r:id="rId10"/>
    <p:sldId id="274" r:id="rId11"/>
    <p:sldId id="264" r:id="rId12"/>
    <p:sldId id="272" r:id="rId13"/>
    <p:sldId id="273" r:id="rId14"/>
    <p:sldId id="275" r:id="rId15"/>
    <p:sldId id="277" r:id="rId16"/>
    <p:sldId id="265" r:id="rId17"/>
    <p:sldId id="268" r:id="rId18"/>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90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mchand raghunath" userId="0fb0a4a66903a052" providerId="LiveId" clId="{D4A66F5F-E2C1-406B-90A7-7EC8BADAE550}"/>
    <pc:docChg chg="modSld">
      <pc:chgData name="hemchand raghunath" userId="0fb0a4a66903a052" providerId="LiveId" clId="{D4A66F5F-E2C1-406B-90A7-7EC8BADAE550}" dt="2022-08-05T06:25:36.255" v="251" actId="113"/>
      <pc:docMkLst>
        <pc:docMk/>
      </pc:docMkLst>
      <pc:sldChg chg="modSp">
        <pc:chgData name="hemchand raghunath" userId="0fb0a4a66903a052" providerId="LiveId" clId="{D4A66F5F-E2C1-406B-90A7-7EC8BADAE550}" dt="2022-08-05T06:22:25.404" v="33" actId="20577"/>
        <pc:sldMkLst>
          <pc:docMk/>
          <pc:sldMk cId="2051357028" sldId="260"/>
        </pc:sldMkLst>
        <pc:graphicFrameChg chg="mod">
          <ac:chgData name="hemchand raghunath" userId="0fb0a4a66903a052" providerId="LiveId" clId="{D4A66F5F-E2C1-406B-90A7-7EC8BADAE550}" dt="2022-08-05T06:22:25.404" v="33" actId="20577"/>
          <ac:graphicFrameMkLst>
            <pc:docMk/>
            <pc:sldMk cId="2051357028" sldId="260"/>
            <ac:graphicFrameMk id="70" creationId="{1C4791F8-A899-3FC4-A01B-EF513509EF9F}"/>
          </ac:graphicFrameMkLst>
        </pc:graphicFrameChg>
      </pc:sldChg>
      <pc:sldChg chg="modSp mod">
        <pc:chgData name="hemchand raghunath" userId="0fb0a4a66903a052" providerId="LiveId" clId="{D4A66F5F-E2C1-406B-90A7-7EC8BADAE550}" dt="2022-08-05T06:25:36.255" v="251" actId="113"/>
        <pc:sldMkLst>
          <pc:docMk/>
          <pc:sldMk cId="3624344166" sldId="262"/>
        </pc:sldMkLst>
        <pc:graphicFrameChg chg="mod modGraphic">
          <ac:chgData name="hemchand raghunath" userId="0fb0a4a66903a052" providerId="LiveId" clId="{D4A66F5F-E2C1-406B-90A7-7EC8BADAE550}" dt="2022-08-05T06:25:36.255" v="251" actId="113"/>
          <ac:graphicFrameMkLst>
            <pc:docMk/>
            <pc:sldMk cId="3624344166" sldId="262"/>
            <ac:graphicFrameMk id="98" creationId="{BB063C00-1473-DC01-FADE-235D2570784F}"/>
          </ac:graphicFrameMkLst>
        </pc:graphicFrame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90EE42-AE39-461C-8D74-68D806BBAD3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6C77FC6-7B1B-4BFB-929E-D1C4DE0E8A9D}">
      <dgm:prSet/>
      <dgm:spPr/>
      <dgm:t>
        <a:bodyPr/>
        <a:lstStyle/>
        <a:p>
          <a:r>
            <a:rPr lang="en-GB" b="0" i="0"/>
            <a:t>The main objective of this project work is to find out the reliable sales trend prediction which is implemented by using data mining and ML techniques to get an insight on how a company should manage cash flow and resources. </a:t>
          </a:r>
          <a:endParaRPr lang="en-US"/>
        </a:p>
      </dgm:t>
    </dgm:pt>
    <dgm:pt modelId="{D621ED32-EAA8-4D54-AA65-B73D72D3FB82}" type="parTrans" cxnId="{B7FC1109-5632-43DD-96BE-0112A06C8FCF}">
      <dgm:prSet/>
      <dgm:spPr/>
      <dgm:t>
        <a:bodyPr/>
        <a:lstStyle/>
        <a:p>
          <a:endParaRPr lang="en-US"/>
        </a:p>
      </dgm:t>
    </dgm:pt>
    <dgm:pt modelId="{1799B282-5BFC-41BB-A5E0-C8E3CE5D10FB}" type="sibTrans" cxnId="{B7FC1109-5632-43DD-96BE-0112A06C8FCF}">
      <dgm:prSet/>
      <dgm:spPr/>
      <dgm:t>
        <a:bodyPr/>
        <a:lstStyle/>
        <a:p>
          <a:endParaRPr lang="en-US"/>
        </a:p>
      </dgm:t>
    </dgm:pt>
    <dgm:pt modelId="{9DFCB16F-1FA3-4447-A0F1-E065A9FE312B}">
      <dgm:prSet/>
      <dgm:spPr/>
      <dgm:t>
        <a:bodyPr/>
        <a:lstStyle/>
        <a:p>
          <a:pPr rtl="0"/>
          <a:r>
            <a:rPr lang="en-GB" b="0" i="0"/>
            <a:t>The</a:t>
          </a:r>
          <a:r>
            <a:rPr lang="en-GB" b="0" i="0">
              <a:latin typeface="Century Gothic" panose="020B0502020202020204"/>
            </a:rPr>
            <a:t> prime idea</a:t>
          </a:r>
          <a:r>
            <a:rPr lang="en-GB" b="0" i="0"/>
            <a:t> is to envisage the pattern of sales and the quantities of the products to be sold based on some key features gathered from the raw data we have.</a:t>
          </a:r>
          <a:endParaRPr lang="en-US"/>
        </a:p>
      </dgm:t>
    </dgm:pt>
    <dgm:pt modelId="{4D26AC6E-7555-4899-908F-31098B3307C3}" type="parTrans" cxnId="{B8A74B11-3C5B-4A70-9D80-971A2F5EF3A9}">
      <dgm:prSet/>
      <dgm:spPr/>
      <dgm:t>
        <a:bodyPr/>
        <a:lstStyle/>
        <a:p>
          <a:endParaRPr lang="en-US"/>
        </a:p>
      </dgm:t>
    </dgm:pt>
    <dgm:pt modelId="{96F68B8B-8852-423A-A8A8-E461AF2193C7}" type="sibTrans" cxnId="{B8A74B11-3C5B-4A70-9D80-971A2F5EF3A9}">
      <dgm:prSet/>
      <dgm:spPr/>
      <dgm:t>
        <a:bodyPr/>
        <a:lstStyle/>
        <a:p>
          <a:endParaRPr lang="en-US"/>
        </a:p>
      </dgm:t>
    </dgm:pt>
    <dgm:pt modelId="{941FF2D5-6A69-4E41-BFE8-60E2A4BE667D}">
      <dgm:prSet/>
      <dgm:spPr/>
      <dgm:t>
        <a:bodyPr/>
        <a:lstStyle/>
        <a:p>
          <a:r>
            <a:rPr lang="en-GB" b="0" i="0"/>
            <a:t>Analysis would help the business organizations to make a probabilistic decision at each important stage of marketing strategy.</a:t>
          </a:r>
          <a:endParaRPr lang="en-US"/>
        </a:p>
      </dgm:t>
    </dgm:pt>
    <dgm:pt modelId="{CDF36356-7418-4C95-A289-BB5CD50B3106}" type="parTrans" cxnId="{674DABEF-0474-470B-BE42-28EBD0E37078}">
      <dgm:prSet/>
      <dgm:spPr/>
      <dgm:t>
        <a:bodyPr/>
        <a:lstStyle/>
        <a:p>
          <a:endParaRPr lang="en-US"/>
        </a:p>
      </dgm:t>
    </dgm:pt>
    <dgm:pt modelId="{839841C2-E7EB-42E6-B704-C97E55EE6C3C}" type="sibTrans" cxnId="{674DABEF-0474-470B-BE42-28EBD0E37078}">
      <dgm:prSet/>
      <dgm:spPr/>
      <dgm:t>
        <a:bodyPr/>
        <a:lstStyle/>
        <a:p>
          <a:endParaRPr lang="en-US"/>
        </a:p>
      </dgm:t>
    </dgm:pt>
    <dgm:pt modelId="{2835A9CE-473F-4E6A-A8B2-E5FA1D2C20C5}" type="pres">
      <dgm:prSet presAssocID="{DB90EE42-AE39-461C-8D74-68D806BBAD33}" presName="linear" presStyleCnt="0">
        <dgm:presLayoutVars>
          <dgm:animLvl val="lvl"/>
          <dgm:resizeHandles val="exact"/>
        </dgm:presLayoutVars>
      </dgm:prSet>
      <dgm:spPr/>
    </dgm:pt>
    <dgm:pt modelId="{50E69878-7D96-4247-82E6-EBEFFFE124DE}" type="pres">
      <dgm:prSet presAssocID="{96C77FC6-7B1B-4BFB-929E-D1C4DE0E8A9D}" presName="parentText" presStyleLbl="node1" presStyleIdx="0" presStyleCnt="3">
        <dgm:presLayoutVars>
          <dgm:chMax val="0"/>
          <dgm:bulletEnabled val="1"/>
        </dgm:presLayoutVars>
      </dgm:prSet>
      <dgm:spPr/>
    </dgm:pt>
    <dgm:pt modelId="{AB6C29AD-8763-4F78-8DD4-7ECA2C6983FC}" type="pres">
      <dgm:prSet presAssocID="{1799B282-5BFC-41BB-A5E0-C8E3CE5D10FB}" presName="spacer" presStyleCnt="0"/>
      <dgm:spPr/>
    </dgm:pt>
    <dgm:pt modelId="{EE174B8A-4813-40F3-889C-83F3539A8DD3}" type="pres">
      <dgm:prSet presAssocID="{9DFCB16F-1FA3-4447-A0F1-E065A9FE312B}" presName="parentText" presStyleLbl="node1" presStyleIdx="1" presStyleCnt="3">
        <dgm:presLayoutVars>
          <dgm:chMax val="0"/>
          <dgm:bulletEnabled val="1"/>
        </dgm:presLayoutVars>
      </dgm:prSet>
      <dgm:spPr/>
    </dgm:pt>
    <dgm:pt modelId="{9CECEA7B-C866-4425-9AD2-547B0100B93D}" type="pres">
      <dgm:prSet presAssocID="{96F68B8B-8852-423A-A8A8-E461AF2193C7}" presName="spacer" presStyleCnt="0"/>
      <dgm:spPr/>
    </dgm:pt>
    <dgm:pt modelId="{7B43DD8F-7518-4262-BC94-5DC19C559BE2}" type="pres">
      <dgm:prSet presAssocID="{941FF2D5-6A69-4E41-BFE8-60E2A4BE667D}" presName="parentText" presStyleLbl="node1" presStyleIdx="2" presStyleCnt="3">
        <dgm:presLayoutVars>
          <dgm:chMax val="0"/>
          <dgm:bulletEnabled val="1"/>
        </dgm:presLayoutVars>
      </dgm:prSet>
      <dgm:spPr/>
    </dgm:pt>
  </dgm:ptLst>
  <dgm:cxnLst>
    <dgm:cxn modelId="{B7FC1109-5632-43DD-96BE-0112A06C8FCF}" srcId="{DB90EE42-AE39-461C-8D74-68D806BBAD33}" destId="{96C77FC6-7B1B-4BFB-929E-D1C4DE0E8A9D}" srcOrd="0" destOrd="0" parTransId="{D621ED32-EAA8-4D54-AA65-B73D72D3FB82}" sibTransId="{1799B282-5BFC-41BB-A5E0-C8E3CE5D10FB}"/>
    <dgm:cxn modelId="{30CCF20A-117B-415C-B91D-FA44953ED764}" type="presOf" srcId="{941FF2D5-6A69-4E41-BFE8-60E2A4BE667D}" destId="{7B43DD8F-7518-4262-BC94-5DC19C559BE2}" srcOrd="0" destOrd="0" presId="urn:microsoft.com/office/officeart/2005/8/layout/vList2"/>
    <dgm:cxn modelId="{B8A74B11-3C5B-4A70-9D80-971A2F5EF3A9}" srcId="{DB90EE42-AE39-461C-8D74-68D806BBAD33}" destId="{9DFCB16F-1FA3-4447-A0F1-E065A9FE312B}" srcOrd="1" destOrd="0" parTransId="{4D26AC6E-7555-4899-908F-31098B3307C3}" sibTransId="{96F68B8B-8852-423A-A8A8-E461AF2193C7}"/>
    <dgm:cxn modelId="{DA2B997A-F5EC-458A-BFED-9312451AFB11}" type="presOf" srcId="{DB90EE42-AE39-461C-8D74-68D806BBAD33}" destId="{2835A9CE-473F-4E6A-A8B2-E5FA1D2C20C5}" srcOrd="0" destOrd="0" presId="urn:microsoft.com/office/officeart/2005/8/layout/vList2"/>
    <dgm:cxn modelId="{B2F86DB8-6D96-47B2-981F-041488010B9F}" type="presOf" srcId="{9DFCB16F-1FA3-4447-A0F1-E065A9FE312B}" destId="{EE174B8A-4813-40F3-889C-83F3539A8DD3}" srcOrd="0" destOrd="0" presId="urn:microsoft.com/office/officeart/2005/8/layout/vList2"/>
    <dgm:cxn modelId="{674DABEF-0474-470B-BE42-28EBD0E37078}" srcId="{DB90EE42-AE39-461C-8D74-68D806BBAD33}" destId="{941FF2D5-6A69-4E41-BFE8-60E2A4BE667D}" srcOrd="2" destOrd="0" parTransId="{CDF36356-7418-4C95-A289-BB5CD50B3106}" sibTransId="{839841C2-E7EB-42E6-B704-C97E55EE6C3C}"/>
    <dgm:cxn modelId="{034519F7-0A0C-443B-B2AD-73F7ED617ADB}" type="presOf" srcId="{96C77FC6-7B1B-4BFB-929E-D1C4DE0E8A9D}" destId="{50E69878-7D96-4247-82E6-EBEFFFE124DE}" srcOrd="0" destOrd="0" presId="urn:microsoft.com/office/officeart/2005/8/layout/vList2"/>
    <dgm:cxn modelId="{9F606EDF-8848-46A7-91D6-8B4516DD296D}" type="presParOf" srcId="{2835A9CE-473F-4E6A-A8B2-E5FA1D2C20C5}" destId="{50E69878-7D96-4247-82E6-EBEFFFE124DE}" srcOrd="0" destOrd="0" presId="urn:microsoft.com/office/officeart/2005/8/layout/vList2"/>
    <dgm:cxn modelId="{2333B909-767A-4966-82AB-D50A38312B70}" type="presParOf" srcId="{2835A9CE-473F-4E6A-A8B2-E5FA1D2C20C5}" destId="{AB6C29AD-8763-4F78-8DD4-7ECA2C6983FC}" srcOrd="1" destOrd="0" presId="urn:microsoft.com/office/officeart/2005/8/layout/vList2"/>
    <dgm:cxn modelId="{A936805B-D0AB-4822-A7AB-27576EFF9A43}" type="presParOf" srcId="{2835A9CE-473F-4E6A-A8B2-E5FA1D2C20C5}" destId="{EE174B8A-4813-40F3-889C-83F3539A8DD3}" srcOrd="2" destOrd="0" presId="urn:microsoft.com/office/officeart/2005/8/layout/vList2"/>
    <dgm:cxn modelId="{69258EB0-0F12-40E1-85CE-09AB9F466B27}" type="presParOf" srcId="{2835A9CE-473F-4E6A-A8B2-E5FA1D2C20C5}" destId="{9CECEA7B-C866-4425-9AD2-547B0100B93D}" srcOrd="3" destOrd="0" presId="urn:microsoft.com/office/officeart/2005/8/layout/vList2"/>
    <dgm:cxn modelId="{DFCFAD45-C1D8-4762-94C1-F14FDFDA214B}" type="presParOf" srcId="{2835A9CE-473F-4E6A-A8B2-E5FA1D2C20C5}" destId="{7B43DD8F-7518-4262-BC94-5DC19C559BE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144FA3-1BB0-448B-AD69-D74116EA87CC}" type="doc">
      <dgm:prSet loTypeId="urn:microsoft.com/office/officeart/2018/2/layout/IconCircleList" loCatId="icon" qsTypeId="urn:microsoft.com/office/officeart/2005/8/quickstyle/simple1" qsCatId="simple" csTypeId="urn:microsoft.com/office/officeart/2005/8/colors/colorful2" csCatId="colorful" phldr="1"/>
      <dgm:spPr/>
      <dgm:t>
        <a:bodyPr/>
        <a:lstStyle/>
        <a:p>
          <a:endParaRPr lang="en-US"/>
        </a:p>
      </dgm:t>
    </dgm:pt>
    <dgm:pt modelId="{2585C870-FBE8-4FBB-8B7C-56A8DD4506F3}">
      <dgm:prSet/>
      <dgm:spPr/>
      <dgm:t>
        <a:bodyPr/>
        <a:lstStyle/>
        <a:p>
          <a:pPr>
            <a:lnSpc>
              <a:spcPct val="100000"/>
            </a:lnSpc>
          </a:pPr>
          <a:r>
            <a:rPr lang="en-GB" dirty="0">
              <a:solidFill>
                <a:schemeClr val="tx1"/>
              </a:solidFill>
              <a:latin typeface="Century Gothic"/>
              <a:cs typeface="Times New Roman"/>
            </a:rPr>
            <a:t>Today’s business handles large amount of data which is growing exponentially.</a:t>
          </a:r>
        </a:p>
      </dgm:t>
    </dgm:pt>
    <dgm:pt modelId="{1B284C1C-7AAF-45BA-A259-EA0745162378}" type="parTrans" cxnId="{8E8FBB2E-DB1B-4CF2-B6BA-44D3FFBC0B70}">
      <dgm:prSet/>
      <dgm:spPr/>
      <dgm:t>
        <a:bodyPr/>
        <a:lstStyle/>
        <a:p>
          <a:endParaRPr lang="en-US"/>
        </a:p>
      </dgm:t>
    </dgm:pt>
    <dgm:pt modelId="{5AD935AD-C642-4340-93D1-9823939A1022}" type="sibTrans" cxnId="{8E8FBB2E-DB1B-4CF2-B6BA-44D3FFBC0B70}">
      <dgm:prSet/>
      <dgm:spPr/>
      <dgm:t>
        <a:bodyPr/>
        <a:lstStyle/>
        <a:p>
          <a:pPr>
            <a:lnSpc>
              <a:spcPct val="100000"/>
            </a:lnSpc>
          </a:pPr>
          <a:endParaRPr lang="en-US"/>
        </a:p>
      </dgm:t>
    </dgm:pt>
    <dgm:pt modelId="{E4BFB550-5D37-49C2-894C-22488E957B10}">
      <dgm:prSet phldr="0"/>
      <dgm:spPr/>
      <dgm:t>
        <a:bodyPr/>
        <a:lstStyle/>
        <a:p>
          <a:pPr>
            <a:lnSpc>
              <a:spcPct val="100000"/>
            </a:lnSpc>
          </a:pPr>
          <a:r>
            <a:rPr lang="en-GB" dirty="0">
              <a:solidFill>
                <a:schemeClr val="tx1"/>
              </a:solidFill>
              <a:latin typeface="Century Gothic"/>
              <a:cs typeface="Times New Roman"/>
            </a:rPr>
            <a:t>Predicting  manually could lead to drastic error and poor management in the organization and most importantly time consuming which is not desirable.</a:t>
          </a:r>
        </a:p>
      </dgm:t>
    </dgm:pt>
    <dgm:pt modelId="{1D9EEFF0-4275-4C4F-AD27-E6AA121D3340}" type="parTrans" cxnId="{7DDCE6CC-17A2-4530-97EB-4C9509CFBF05}">
      <dgm:prSet/>
      <dgm:spPr/>
      <dgm:t>
        <a:bodyPr/>
        <a:lstStyle/>
        <a:p>
          <a:endParaRPr lang="en-US"/>
        </a:p>
      </dgm:t>
    </dgm:pt>
    <dgm:pt modelId="{F1E7DC54-6DBA-426A-8CB2-25AC65BA0E0E}" type="sibTrans" cxnId="{7DDCE6CC-17A2-4530-97EB-4C9509CFBF05}">
      <dgm:prSet/>
      <dgm:spPr/>
      <dgm:t>
        <a:bodyPr/>
        <a:lstStyle/>
        <a:p>
          <a:pPr>
            <a:lnSpc>
              <a:spcPct val="100000"/>
            </a:lnSpc>
          </a:pPr>
          <a:endParaRPr lang="en-US"/>
        </a:p>
      </dgm:t>
    </dgm:pt>
    <dgm:pt modelId="{08F76882-106E-4A2C-B38D-637F168BB172}">
      <dgm:prSet phldr="0"/>
      <dgm:spPr/>
      <dgm:t>
        <a:bodyPr/>
        <a:lstStyle/>
        <a:p>
          <a:pPr>
            <a:lnSpc>
              <a:spcPct val="100000"/>
            </a:lnSpc>
          </a:pPr>
          <a:r>
            <a:rPr lang="en-GB" dirty="0">
              <a:solidFill>
                <a:schemeClr val="tx1"/>
              </a:solidFill>
              <a:latin typeface="Century Gothic"/>
              <a:cs typeface="Times New Roman"/>
            </a:rPr>
            <a:t>An optimal way of predicting has become essential for all the vendors to sustain the efficacy of the marketing organizations.</a:t>
          </a:r>
        </a:p>
      </dgm:t>
    </dgm:pt>
    <dgm:pt modelId="{B4E4BDD3-B583-456E-AFF4-D0D67673C741}" type="parTrans" cxnId="{2735B651-4588-453F-8F67-71C52ECB3A60}">
      <dgm:prSet/>
      <dgm:spPr/>
      <dgm:t>
        <a:bodyPr/>
        <a:lstStyle/>
        <a:p>
          <a:endParaRPr lang="en-IN"/>
        </a:p>
      </dgm:t>
    </dgm:pt>
    <dgm:pt modelId="{24C2FCD1-0F97-4E06-91AF-B3A364B59878}" type="sibTrans" cxnId="{2735B651-4588-453F-8F67-71C52ECB3A60}">
      <dgm:prSet/>
      <dgm:spPr/>
      <dgm:t>
        <a:bodyPr/>
        <a:lstStyle/>
        <a:p>
          <a:pPr>
            <a:lnSpc>
              <a:spcPct val="100000"/>
            </a:lnSpc>
          </a:pPr>
          <a:endParaRPr lang="en-US"/>
        </a:p>
      </dgm:t>
    </dgm:pt>
    <dgm:pt modelId="{7016EE25-9346-4F11-88A1-2AAE29B55EDC}">
      <dgm:prSet phldr="0"/>
      <dgm:spPr/>
      <dgm:t>
        <a:bodyPr/>
        <a:lstStyle/>
        <a:p>
          <a:pPr>
            <a:lnSpc>
              <a:spcPct val="100000"/>
            </a:lnSpc>
          </a:pPr>
          <a:r>
            <a:rPr lang="en-GB" dirty="0">
              <a:solidFill>
                <a:schemeClr val="tx1"/>
              </a:solidFill>
              <a:latin typeface="Century Gothic"/>
              <a:cs typeface="Times New Roman"/>
            </a:rPr>
            <a:t>In our project, Supervised machine learning models are used which can accurately predict  the results</a:t>
          </a:r>
        </a:p>
      </dgm:t>
    </dgm:pt>
    <dgm:pt modelId="{E392D570-C4FF-4C26-8F05-39D3DD51D311}" type="parTrans" cxnId="{5FA80869-48D4-44C2-AFA8-D6693E4CACF8}">
      <dgm:prSet/>
      <dgm:spPr/>
      <dgm:t>
        <a:bodyPr/>
        <a:lstStyle/>
        <a:p>
          <a:endParaRPr lang="en-IN"/>
        </a:p>
      </dgm:t>
    </dgm:pt>
    <dgm:pt modelId="{5961717C-706F-431B-BF29-EC809FA353D1}" type="sibTrans" cxnId="{5FA80869-48D4-44C2-AFA8-D6693E4CACF8}">
      <dgm:prSet/>
      <dgm:spPr/>
      <dgm:t>
        <a:bodyPr/>
        <a:lstStyle/>
        <a:p>
          <a:pPr>
            <a:lnSpc>
              <a:spcPct val="100000"/>
            </a:lnSpc>
          </a:pPr>
          <a:endParaRPr lang="en-US"/>
        </a:p>
      </dgm:t>
    </dgm:pt>
    <dgm:pt modelId="{A2045DA0-30B9-453F-8F2B-4BE1F0D7A1A5}" type="pres">
      <dgm:prSet presAssocID="{B4144FA3-1BB0-448B-AD69-D74116EA87CC}" presName="root" presStyleCnt="0">
        <dgm:presLayoutVars>
          <dgm:dir/>
          <dgm:resizeHandles val="exact"/>
        </dgm:presLayoutVars>
      </dgm:prSet>
      <dgm:spPr/>
    </dgm:pt>
    <dgm:pt modelId="{A6C05D48-DA53-4148-A2D4-B52C9DA5109D}" type="pres">
      <dgm:prSet presAssocID="{B4144FA3-1BB0-448B-AD69-D74116EA87CC}" presName="container" presStyleCnt="0">
        <dgm:presLayoutVars>
          <dgm:dir/>
          <dgm:resizeHandles val="exact"/>
        </dgm:presLayoutVars>
      </dgm:prSet>
      <dgm:spPr/>
    </dgm:pt>
    <dgm:pt modelId="{24D48165-C514-4A19-8990-302398D8B06F}" type="pres">
      <dgm:prSet presAssocID="{2585C870-FBE8-4FBB-8B7C-56A8DD4506F3}" presName="compNode" presStyleCnt="0"/>
      <dgm:spPr/>
    </dgm:pt>
    <dgm:pt modelId="{345084D7-32F1-4934-84C3-4F84F7AA879B}" type="pres">
      <dgm:prSet presAssocID="{2585C870-FBE8-4FBB-8B7C-56A8DD4506F3}" presName="iconBgRect" presStyleLbl="bgShp" presStyleIdx="0" presStyleCnt="4"/>
      <dgm:spPr/>
    </dgm:pt>
    <dgm:pt modelId="{1F900B83-BC0D-429A-B4D4-AA56E59F596B}" type="pres">
      <dgm:prSet presAssocID="{2585C870-FBE8-4FBB-8B7C-56A8DD4506F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rver"/>
        </a:ext>
      </dgm:extLst>
    </dgm:pt>
    <dgm:pt modelId="{F67089AA-E257-404F-A452-504E17A98AED}" type="pres">
      <dgm:prSet presAssocID="{2585C870-FBE8-4FBB-8B7C-56A8DD4506F3}" presName="spaceRect" presStyleCnt="0"/>
      <dgm:spPr/>
    </dgm:pt>
    <dgm:pt modelId="{2842088A-2D50-4750-94A2-985F5167BB46}" type="pres">
      <dgm:prSet presAssocID="{2585C870-FBE8-4FBB-8B7C-56A8DD4506F3}" presName="textRect" presStyleLbl="revTx" presStyleIdx="0" presStyleCnt="4">
        <dgm:presLayoutVars>
          <dgm:chMax val="1"/>
          <dgm:chPref val="1"/>
        </dgm:presLayoutVars>
      </dgm:prSet>
      <dgm:spPr/>
    </dgm:pt>
    <dgm:pt modelId="{E6220AAC-0536-4504-9443-7333A6FD87FF}" type="pres">
      <dgm:prSet presAssocID="{5AD935AD-C642-4340-93D1-9823939A1022}" presName="sibTrans" presStyleLbl="sibTrans2D1" presStyleIdx="0" presStyleCnt="0"/>
      <dgm:spPr/>
    </dgm:pt>
    <dgm:pt modelId="{2001452E-A3BA-4CB6-A4BB-E7639E2DA9DE}" type="pres">
      <dgm:prSet presAssocID="{08F76882-106E-4A2C-B38D-637F168BB172}" presName="compNode" presStyleCnt="0"/>
      <dgm:spPr/>
    </dgm:pt>
    <dgm:pt modelId="{3C30D5CE-3596-4EC9-B24D-B59966208915}" type="pres">
      <dgm:prSet presAssocID="{08F76882-106E-4A2C-B38D-637F168BB172}" presName="iconBgRect" presStyleLbl="bgShp" presStyleIdx="1" presStyleCnt="4"/>
      <dgm:spPr/>
    </dgm:pt>
    <dgm:pt modelId="{3B41EA18-82D7-4F8D-AC54-02B9DD0F3124}" type="pres">
      <dgm:prSet presAssocID="{08F76882-106E-4A2C-B38D-637F168BB1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Graph with Downward Trend"/>
        </a:ext>
      </dgm:extLst>
    </dgm:pt>
    <dgm:pt modelId="{FC27F933-6B26-4C73-BD9F-78CEDD98C9E8}" type="pres">
      <dgm:prSet presAssocID="{08F76882-106E-4A2C-B38D-637F168BB172}" presName="spaceRect" presStyleCnt="0"/>
      <dgm:spPr/>
    </dgm:pt>
    <dgm:pt modelId="{5813EE3A-129B-41FD-A66D-1D355EAC1215}" type="pres">
      <dgm:prSet presAssocID="{08F76882-106E-4A2C-B38D-637F168BB172}" presName="textRect" presStyleLbl="revTx" presStyleIdx="1" presStyleCnt="4">
        <dgm:presLayoutVars>
          <dgm:chMax val="1"/>
          <dgm:chPref val="1"/>
        </dgm:presLayoutVars>
      </dgm:prSet>
      <dgm:spPr/>
    </dgm:pt>
    <dgm:pt modelId="{01668E89-D142-43B6-8FE8-F50CC9A5FD83}" type="pres">
      <dgm:prSet presAssocID="{24C2FCD1-0F97-4E06-91AF-B3A364B59878}" presName="sibTrans" presStyleLbl="sibTrans2D1" presStyleIdx="0" presStyleCnt="0"/>
      <dgm:spPr/>
    </dgm:pt>
    <dgm:pt modelId="{5FF55DC6-DD81-48D5-9009-D3C75D3A967B}" type="pres">
      <dgm:prSet presAssocID="{E4BFB550-5D37-49C2-894C-22488E957B10}" presName="compNode" presStyleCnt="0"/>
      <dgm:spPr/>
    </dgm:pt>
    <dgm:pt modelId="{E9D70786-D485-4EED-B07B-89D3CF6B3D6D}" type="pres">
      <dgm:prSet presAssocID="{E4BFB550-5D37-49C2-894C-22488E957B10}" presName="iconBgRect" presStyleLbl="bgShp" presStyleIdx="2" presStyleCnt="4"/>
      <dgm:spPr/>
    </dgm:pt>
    <dgm:pt modelId="{07B98C37-4364-426E-9377-6A24EB87629B}" type="pres">
      <dgm:prSet presAssocID="{E4BFB550-5D37-49C2-894C-22488E957B1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A7808237-A044-4CE8-92D6-1CF6C6003CE5}" type="pres">
      <dgm:prSet presAssocID="{E4BFB550-5D37-49C2-894C-22488E957B10}" presName="spaceRect" presStyleCnt="0"/>
      <dgm:spPr/>
    </dgm:pt>
    <dgm:pt modelId="{633296EB-1A14-4950-BB86-4C903A86FB44}" type="pres">
      <dgm:prSet presAssocID="{E4BFB550-5D37-49C2-894C-22488E957B10}" presName="textRect" presStyleLbl="revTx" presStyleIdx="2" presStyleCnt="4">
        <dgm:presLayoutVars>
          <dgm:chMax val="1"/>
          <dgm:chPref val="1"/>
        </dgm:presLayoutVars>
      </dgm:prSet>
      <dgm:spPr/>
    </dgm:pt>
    <dgm:pt modelId="{98420610-1B5D-4CC0-8420-5E389A303823}" type="pres">
      <dgm:prSet presAssocID="{F1E7DC54-6DBA-426A-8CB2-25AC65BA0E0E}" presName="sibTrans" presStyleLbl="sibTrans2D1" presStyleIdx="0" presStyleCnt="0"/>
      <dgm:spPr/>
    </dgm:pt>
    <dgm:pt modelId="{E198237F-D7EA-47BF-8423-2CA460D0FB79}" type="pres">
      <dgm:prSet presAssocID="{7016EE25-9346-4F11-88A1-2AAE29B55EDC}" presName="compNode" presStyleCnt="0"/>
      <dgm:spPr/>
    </dgm:pt>
    <dgm:pt modelId="{B1FED6D8-2751-49AC-8088-6E32D09A9E3A}" type="pres">
      <dgm:prSet presAssocID="{7016EE25-9346-4F11-88A1-2AAE29B55EDC}" presName="iconBgRect" presStyleLbl="bgShp" presStyleIdx="3" presStyleCnt="4"/>
      <dgm:spPr/>
    </dgm:pt>
    <dgm:pt modelId="{3BC3624E-288C-4CC7-9F87-20E4F9E5730E}" type="pres">
      <dgm:prSet presAssocID="{7016EE25-9346-4F11-88A1-2AAE29B55ED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A6C94076-3A5A-471A-AFD9-23E1AF40BE6D}" type="pres">
      <dgm:prSet presAssocID="{7016EE25-9346-4F11-88A1-2AAE29B55EDC}" presName="spaceRect" presStyleCnt="0"/>
      <dgm:spPr/>
    </dgm:pt>
    <dgm:pt modelId="{67C08E3E-E12B-42C0-A2A2-43946DBA88F7}" type="pres">
      <dgm:prSet presAssocID="{7016EE25-9346-4F11-88A1-2AAE29B55EDC}" presName="textRect" presStyleLbl="revTx" presStyleIdx="3" presStyleCnt="4">
        <dgm:presLayoutVars>
          <dgm:chMax val="1"/>
          <dgm:chPref val="1"/>
        </dgm:presLayoutVars>
      </dgm:prSet>
      <dgm:spPr/>
    </dgm:pt>
  </dgm:ptLst>
  <dgm:cxnLst>
    <dgm:cxn modelId="{47C52C0F-3C4B-489F-9CEF-99F17C00FC1E}" type="presOf" srcId="{24C2FCD1-0F97-4E06-91AF-B3A364B59878}" destId="{01668E89-D142-43B6-8FE8-F50CC9A5FD83}" srcOrd="0" destOrd="0" presId="urn:microsoft.com/office/officeart/2018/2/layout/IconCircleList"/>
    <dgm:cxn modelId="{F75EA222-42DE-4405-B8DA-576CFBC9E0D2}" type="presOf" srcId="{08F76882-106E-4A2C-B38D-637F168BB172}" destId="{5813EE3A-129B-41FD-A66D-1D355EAC1215}" srcOrd="0" destOrd="0" presId="urn:microsoft.com/office/officeart/2018/2/layout/IconCircleList"/>
    <dgm:cxn modelId="{8E8FBB2E-DB1B-4CF2-B6BA-44D3FFBC0B70}" srcId="{B4144FA3-1BB0-448B-AD69-D74116EA87CC}" destId="{2585C870-FBE8-4FBB-8B7C-56A8DD4506F3}" srcOrd="0" destOrd="0" parTransId="{1B284C1C-7AAF-45BA-A259-EA0745162378}" sibTransId="{5AD935AD-C642-4340-93D1-9823939A1022}"/>
    <dgm:cxn modelId="{33C3B661-DEFA-4C12-A3FB-46B1935E117D}" type="presOf" srcId="{F1E7DC54-6DBA-426A-8CB2-25AC65BA0E0E}" destId="{98420610-1B5D-4CC0-8420-5E389A303823}" srcOrd="0" destOrd="0" presId="urn:microsoft.com/office/officeart/2018/2/layout/IconCircleList"/>
    <dgm:cxn modelId="{5FA80869-48D4-44C2-AFA8-D6693E4CACF8}" srcId="{B4144FA3-1BB0-448B-AD69-D74116EA87CC}" destId="{7016EE25-9346-4F11-88A1-2AAE29B55EDC}" srcOrd="3" destOrd="0" parTransId="{E392D570-C4FF-4C26-8F05-39D3DD51D311}" sibTransId="{5961717C-706F-431B-BF29-EC809FA353D1}"/>
    <dgm:cxn modelId="{C9FAFB4D-8C9E-4D82-8B4E-5F7A37197E48}" type="presOf" srcId="{5AD935AD-C642-4340-93D1-9823939A1022}" destId="{E6220AAC-0536-4504-9443-7333A6FD87FF}" srcOrd="0" destOrd="0" presId="urn:microsoft.com/office/officeart/2018/2/layout/IconCircleList"/>
    <dgm:cxn modelId="{2735B651-4588-453F-8F67-71C52ECB3A60}" srcId="{B4144FA3-1BB0-448B-AD69-D74116EA87CC}" destId="{08F76882-106E-4A2C-B38D-637F168BB172}" srcOrd="1" destOrd="0" parTransId="{B4E4BDD3-B583-456E-AFF4-D0D67673C741}" sibTransId="{24C2FCD1-0F97-4E06-91AF-B3A364B59878}"/>
    <dgm:cxn modelId="{DACF2781-61B5-4787-B9BB-897C566141AF}" type="presOf" srcId="{7016EE25-9346-4F11-88A1-2AAE29B55EDC}" destId="{67C08E3E-E12B-42C0-A2A2-43946DBA88F7}" srcOrd="0" destOrd="0" presId="urn:microsoft.com/office/officeart/2018/2/layout/IconCircleList"/>
    <dgm:cxn modelId="{2BBFB897-C379-47C2-82A7-409C66A5FED3}" type="presOf" srcId="{B4144FA3-1BB0-448B-AD69-D74116EA87CC}" destId="{A2045DA0-30B9-453F-8F2B-4BE1F0D7A1A5}" srcOrd="0" destOrd="0" presId="urn:microsoft.com/office/officeart/2018/2/layout/IconCircleList"/>
    <dgm:cxn modelId="{128AD8A2-F69A-4BE0-8C0A-9FF5467CE3D0}" type="presOf" srcId="{2585C870-FBE8-4FBB-8B7C-56A8DD4506F3}" destId="{2842088A-2D50-4750-94A2-985F5167BB46}" srcOrd="0" destOrd="0" presId="urn:microsoft.com/office/officeart/2018/2/layout/IconCircleList"/>
    <dgm:cxn modelId="{B48CFDBA-925B-4505-9E51-19C7BF15564F}" type="presOf" srcId="{E4BFB550-5D37-49C2-894C-22488E957B10}" destId="{633296EB-1A14-4950-BB86-4C903A86FB44}" srcOrd="0" destOrd="0" presId="urn:microsoft.com/office/officeart/2018/2/layout/IconCircleList"/>
    <dgm:cxn modelId="{7DDCE6CC-17A2-4530-97EB-4C9509CFBF05}" srcId="{B4144FA3-1BB0-448B-AD69-D74116EA87CC}" destId="{E4BFB550-5D37-49C2-894C-22488E957B10}" srcOrd="2" destOrd="0" parTransId="{1D9EEFF0-4275-4C4F-AD27-E6AA121D3340}" sibTransId="{F1E7DC54-6DBA-426A-8CB2-25AC65BA0E0E}"/>
    <dgm:cxn modelId="{8AEA6D11-4FAC-4C8E-B6AD-5F4F6511BCC9}" type="presParOf" srcId="{A2045DA0-30B9-453F-8F2B-4BE1F0D7A1A5}" destId="{A6C05D48-DA53-4148-A2D4-B52C9DA5109D}" srcOrd="0" destOrd="0" presId="urn:microsoft.com/office/officeart/2018/2/layout/IconCircleList"/>
    <dgm:cxn modelId="{E4C9E453-4562-435F-B106-0FEF4C532F74}" type="presParOf" srcId="{A6C05D48-DA53-4148-A2D4-B52C9DA5109D}" destId="{24D48165-C514-4A19-8990-302398D8B06F}" srcOrd="0" destOrd="0" presId="urn:microsoft.com/office/officeart/2018/2/layout/IconCircleList"/>
    <dgm:cxn modelId="{78257BC2-5527-426B-954E-DC22291BFD7D}" type="presParOf" srcId="{24D48165-C514-4A19-8990-302398D8B06F}" destId="{345084D7-32F1-4934-84C3-4F84F7AA879B}" srcOrd="0" destOrd="0" presId="urn:microsoft.com/office/officeart/2018/2/layout/IconCircleList"/>
    <dgm:cxn modelId="{DBECA3A6-56E7-4146-BC8B-436ADDD9D874}" type="presParOf" srcId="{24D48165-C514-4A19-8990-302398D8B06F}" destId="{1F900B83-BC0D-429A-B4D4-AA56E59F596B}" srcOrd="1" destOrd="0" presId="urn:microsoft.com/office/officeart/2018/2/layout/IconCircleList"/>
    <dgm:cxn modelId="{17877BEF-366C-4FDD-B62F-3A8BD6FA741C}" type="presParOf" srcId="{24D48165-C514-4A19-8990-302398D8B06F}" destId="{F67089AA-E257-404F-A452-504E17A98AED}" srcOrd="2" destOrd="0" presId="urn:microsoft.com/office/officeart/2018/2/layout/IconCircleList"/>
    <dgm:cxn modelId="{EB651DA1-8025-48DE-9573-270B2767526A}" type="presParOf" srcId="{24D48165-C514-4A19-8990-302398D8B06F}" destId="{2842088A-2D50-4750-94A2-985F5167BB46}" srcOrd="3" destOrd="0" presId="urn:microsoft.com/office/officeart/2018/2/layout/IconCircleList"/>
    <dgm:cxn modelId="{96E593C1-0A56-4DE7-A708-5F02432B930B}" type="presParOf" srcId="{A6C05D48-DA53-4148-A2D4-B52C9DA5109D}" destId="{E6220AAC-0536-4504-9443-7333A6FD87FF}" srcOrd="1" destOrd="0" presId="urn:microsoft.com/office/officeart/2018/2/layout/IconCircleList"/>
    <dgm:cxn modelId="{5A78E61F-DA92-43ED-B6B6-C42FA19A8C6F}" type="presParOf" srcId="{A6C05D48-DA53-4148-A2D4-B52C9DA5109D}" destId="{2001452E-A3BA-4CB6-A4BB-E7639E2DA9DE}" srcOrd="2" destOrd="0" presId="urn:microsoft.com/office/officeart/2018/2/layout/IconCircleList"/>
    <dgm:cxn modelId="{32586901-FA05-43DF-AB37-289805206CD1}" type="presParOf" srcId="{2001452E-A3BA-4CB6-A4BB-E7639E2DA9DE}" destId="{3C30D5CE-3596-4EC9-B24D-B59966208915}" srcOrd="0" destOrd="0" presId="urn:microsoft.com/office/officeart/2018/2/layout/IconCircleList"/>
    <dgm:cxn modelId="{722019C7-131E-44C2-A987-28BDAD99AD32}" type="presParOf" srcId="{2001452E-A3BA-4CB6-A4BB-E7639E2DA9DE}" destId="{3B41EA18-82D7-4F8D-AC54-02B9DD0F3124}" srcOrd="1" destOrd="0" presId="urn:microsoft.com/office/officeart/2018/2/layout/IconCircleList"/>
    <dgm:cxn modelId="{8CF12557-A1FB-4FE1-A469-84BCBDADA05A}" type="presParOf" srcId="{2001452E-A3BA-4CB6-A4BB-E7639E2DA9DE}" destId="{FC27F933-6B26-4C73-BD9F-78CEDD98C9E8}" srcOrd="2" destOrd="0" presId="urn:microsoft.com/office/officeart/2018/2/layout/IconCircleList"/>
    <dgm:cxn modelId="{A8784A4D-2093-427C-80B5-F8AD7C229D31}" type="presParOf" srcId="{2001452E-A3BA-4CB6-A4BB-E7639E2DA9DE}" destId="{5813EE3A-129B-41FD-A66D-1D355EAC1215}" srcOrd="3" destOrd="0" presId="urn:microsoft.com/office/officeart/2018/2/layout/IconCircleList"/>
    <dgm:cxn modelId="{AB8C4D94-57CB-4E17-A162-2AF5A82F6099}" type="presParOf" srcId="{A6C05D48-DA53-4148-A2D4-B52C9DA5109D}" destId="{01668E89-D142-43B6-8FE8-F50CC9A5FD83}" srcOrd="3" destOrd="0" presId="urn:microsoft.com/office/officeart/2018/2/layout/IconCircleList"/>
    <dgm:cxn modelId="{E0B8711B-21C3-45B8-8A38-70133DE2F6AF}" type="presParOf" srcId="{A6C05D48-DA53-4148-A2D4-B52C9DA5109D}" destId="{5FF55DC6-DD81-48D5-9009-D3C75D3A967B}" srcOrd="4" destOrd="0" presId="urn:microsoft.com/office/officeart/2018/2/layout/IconCircleList"/>
    <dgm:cxn modelId="{B0A5FDEC-01FB-4DE8-B1B4-940758087568}" type="presParOf" srcId="{5FF55DC6-DD81-48D5-9009-D3C75D3A967B}" destId="{E9D70786-D485-4EED-B07B-89D3CF6B3D6D}" srcOrd="0" destOrd="0" presId="urn:microsoft.com/office/officeart/2018/2/layout/IconCircleList"/>
    <dgm:cxn modelId="{5208AE51-C163-4092-8447-01BAA2A6B73F}" type="presParOf" srcId="{5FF55DC6-DD81-48D5-9009-D3C75D3A967B}" destId="{07B98C37-4364-426E-9377-6A24EB87629B}" srcOrd="1" destOrd="0" presId="urn:microsoft.com/office/officeart/2018/2/layout/IconCircleList"/>
    <dgm:cxn modelId="{FFF6ABD4-0E28-4CB2-88F6-C67BE204C709}" type="presParOf" srcId="{5FF55DC6-DD81-48D5-9009-D3C75D3A967B}" destId="{A7808237-A044-4CE8-92D6-1CF6C6003CE5}" srcOrd="2" destOrd="0" presId="urn:microsoft.com/office/officeart/2018/2/layout/IconCircleList"/>
    <dgm:cxn modelId="{5B419107-4C88-4164-9D9C-AE6521CBFA28}" type="presParOf" srcId="{5FF55DC6-DD81-48D5-9009-D3C75D3A967B}" destId="{633296EB-1A14-4950-BB86-4C903A86FB44}" srcOrd="3" destOrd="0" presId="urn:microsoft.com/office/officeart/2018/2/layout/IconCircleList"/>
    <dgm:cxn modelId="{144EFF29-AE04-4D24-8965-8B4C6CCA03B7}" type="presParOf" srcId="{A6C05D48-DA53-4148-A2D4-B52C9DA5109D}" destId="{98420610-1B5D-4CC0-8420-5E389A303823}" srcOrd="5" destOrd="0" presId="urn:microsoft.com/office/officeart/2018/2/layout/IconCircleList"/>
    <dgm:cxn modelId="{CFFBA0E8-8C23-47FC-B25B-038DA4447703}" type="presParOf" srcId="{A6C05D48-DA53-4148-A2D4-B52C9DA5109D}" destId="{E198237F-D7EA-47BF-8423-2CA460D0FB79}" srcOrd="6" destOrd="0" presId="urn:microsoft.com/office/officeart/2018/2/layout/IconCircleList"/>
    <dgm:cxn modelId="{F6974115-19FC-41C7-9E47-A9B1BC1DD72B}" type="presParOf" srcId="{E198237F-D7EA-47BF-8423-2CA460D0FB79}" destId="{B1FED6D8-2751-49AC-8088-6E32D09A9E3A}" srcOrd="0" destOrd="0" presId="urn:microsoft.com/office/officeart/2018/2/layout/IconCircleList"/>
    <dgm:cxn modelId="{048C7A51-DBCE-4DE1-B5FB-32760F5C71B0}" type="presParOf" srcId="{E198237F-D7EA-47BF-8423-2CA460D0FB79}" destId="{3BC3624E-288C-4CC7-9F87-20E4F9E5730E}" srcOrd="1" destOrd="0" presId="urn:microsoft.com/office/officeart/2018/2/layout/IconCircleList"/>
    <dgm:cxn modelId="{2272E3D4-0739-434C-8EF3-A9692EDADFA7}" type="presParOf" srcId="{E198237F-D7EA-47BF-8423-2CA460D0FB79}" destId="{A6C94076-3A5A-471A-AFD9-23E1AF40BE6D}" srcOrd="2" destOrd="0" presId="urn:microsoft.com/office/officeart/2018/2/layout/IconCircleList"/>
    <dgm:cxn modelId="{A1D81462-E2EF-4CF9-940E-8CDA89587324}" type="presParOf" srcId="{E198237F-D7EA-47BF-8423-2CA460D0FB79}" destId="{67C08E3E-E12B-42C0-A2A2-43946DBA88F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322140-2EE5-4F08-BEA5-6F2DD96A1167}" type="doc">
      <dgm:prSet loTypeId="urn:microsoft.com/office/officeart/2005/8/layout/hierarchy1" loCatId="hierarchy" qsTypeId="urn:microsoft.com/office/officeart/2005/8/quickstyle/3d2" qsCatId="3D" csTypeId="urn:microsoft.com/office/officeart/2005/8/colors/colorful5" csCatId="colorful" phldr="1"/>
      <dgm:spPr/>
      <dgm:t>
        <a:bodyPr/>
        <a:lstStyle/>
        <a:p>
          <a:endParaRPr lang="en-US"/>
        </a:p>
      </dgm:t>
    </dgm:pt>
    <dgm:pt modelId="{6B7673CC-297B-4B32-8037-F9FE6463E11B}">
      <dgm:prSet/>
      <dgm:spPr/>
      <dgm:t>
        <a:bodyPr/>
        <a:lstStyle/>
        <a:p>
          <a:pPr rtl="0"/>
          <a:r>
            <a:rPr lang="en-GB" dirty="0">
              <a:latin typeface="Times New Roman"/>
              <a:cs typeface="Times New Roman"/>
            </a:rPr>
            <a:t>Sales Prediction allows set clear goals and expectations for businesses. </a:t>
          </a:r>
        </a:p>
      </dgm:t>
    </dgm:pt>
    <dgm:pt modelId="{FDC16902-921B-4503-ACF0-1AAA15A54B36}" type="parTrans" cxnId="{B175C931-7805-4F9B-B74E-B924076AE507}">
      <dgm:prSet/>
      <dgm:spPr/>
      <dgm:t>
        <a:bodyPr/>
        <a:lstStyle/>
        <a:p>
          <a:endParaRPr lang="en-US"/>
        </a:p>
      </dgm:t>
    </dgm:pt>
    <dgm:pt modelId="{463038D3-FB61-4322-8FEC-A6FF3E773E14}" type="sibTrans" cxnId="{B175C931-7805-4F9B-B74E-B924076AE507}">
      <dgm:prSet/>
      <dgm:spPr/>
      <dgm:t>
        <a:bodyPr/>
        <a:lstStyle/>
        <a:p>
          <a:endParaRPr lang="en-US"/>
        </a:p>
      </dgm:t>
    </dgm:pt>
    <dgm:pt modelId="{9D26B57B-3F72-4472-B826-74924EA39ACF}">
      <dgm:prSet phldr="0"/>
      <dgm:spPr/>
      <dgm:t>
        <a:bodyPr/>
        <a:lstStyle/>
        <a:p>
          <a:pPr rtl="0"/>
          <a:r>
            <a:rPr lang="en-GB" dirty="0">
              <a:latin typeface="Times New Roman"/>
              <a:cs typeface="Times New Roman"/>
            </a:rPr>
            <a:t>Manually predicting sales can lead to errors as well as time consuming.</a:t>
          </a:r>
        </a:p>
      </dgm:t>
    </dgm:pt>
    <dgm:pt modelId="{CD9EC514-E712-4B63-B0A8-197DF1CF4708}" type="parTrans" cxnId="{8D24B33F-FD39-465E-B004-104547F3880C}">
      <dgm:prSet/>
      <dgm:spPr/>
      <dgm:t>
        <a:bodyPr/>
        <a:lstStyle/>
        <a:p>
          <a:endParaRPr lang="en-IN"/>
        </a:p>
      </dgm:t>
    </dgm:pt>
    <dgm:pt modelId="{992A55F4-01F4-461A-90B4-CDEB1579A18C}" type="sibTrans" cxnId="{8D24B33F-FD39-465E-B004-104547F3880C}">
      <dgm:prSet/>
      <dgm:spPr/>
      <dgm:t>
        <a:bodyPr/>
        <a:lstStyle/>
        <a:p>
          <a:endParaRPr lang="en-IN"/>
        </a:p>
      </dgm:t>
    </dgm:pt>
    <dgm:pt modelId="{E4E73B8F-6EFF-4F1C-A9DE-426CF130EE88}">
      <dgm:prSet phldr="0"/>
      <dgm:spPr/>
      <dgm:t>
        <a:bodyPr/>
        <a:lstStyle/>
        <a:p>
          <a:pPr rtl="0"/>
          <a:r>
            <a:rPr lang="en-GB" dirty="0">
              <a:latin typeface="Times New Roman"/>
              <a:cs typeface="Times New Roman"/>
            </a:rPr>
            <a:t>Thus, using data mining and machine learning techniques are the need of the hour as these methods are less time consuming and more accurate and efficient</a:t>
          </a:r>
        </a:p>
      </dgm:t>
    </dgm:pt>
    <dgm:pt modelId="{23442750-391B-4F8C-A1F8-19CC5131E10D}" type="parTrans" cxnId="{5A5A4EC1-7098-4E0D-8A70-AD5469C33C05}">
      <dgm:prSet/>
      <dgm:spPr/>
      <dgm:t>
        <a:bodyPr/>
        <a:lstStyle/>
        <a:p>
          <a:endParaRPr lang="en-IN"/>
        </a:p>
      </dgm:t>
    </dgm:pt>
    <dgm:pt modelId="{9F3CD1D5-8184-41BE-882A-D75173257A8F}" type="sibTrans" cxnId="{5A5A4EC1-7098-4E0D-8A70-AD5469C33C05}">
      <dgm:prSet/>
      <dgm:spPr/>
      <dgm:t>
        <a:bodyPr/>
        <a:lstStyle/>
        <a:p>
          <a:endParaRPr lang="en-IN"/>
        </a:p>
      </dgm:t>
    </dgm:pt>
    <dgm:pt modelId="{5E86CC3E-C8B8-4EAB-9EA7-812C55A7F991}">
      <dgm:prSet phldr="0" custT="1"/>
      <dgm:spPr/>
      <dgm:t>
        <a:bodyPr/>
        <a:lstStyle/>
        <a:p>
          <a:r>
            <a:rPr lang="en-US" sz="1600" b="1" dirty="0">
              <a:latin typeface="Times New Roman" panose="02020603050405020304" pitchFamily="18" charset="0"/>
              <a:cs typeface="Times New Roman" panose="02020603050405020304" pitchFamily="18" charset="0"/>
            </a:rPr>
            <a:t>To gain knowledge about new classifiers</a:t>
          </a:r>
          <a:endParaRPr lang="en-US" sz="1500" b="1" dirty="0">
            <a:latin typeface="Times New Roman" panose="02020603050405020304" pitchFamily="18" charset="0"/>
            <a:cs typeface="Times New Roman" panose="02020603050405020304" pitchFamily="18" charset="0"/>
          </a:endParaRPr>
        </a:p>
      </dgm:t>
    </dgm:pt>
    <dgm:pt modelId="{C8B279DD-CB0C-474F-9DC5-251151E878DE}" type="parTrans" cxnId="{60E48773-3891-4B17-9E9B-90F0EBDA040E}">
      <dgm:prSet/>
      <dgm:spPr/>
      <dgm:t>
        <a:bodyPr/>
        <a:lstStyle/>
        <a:p>
          <a:endParaRPr lang="en-IN"/>
        </a:p>
      </dgm:t>
    </dgm:pt>
    <dgm:pt modelId="{8384C4F6-51AF-49FA-AE17-A169D06269BB}" type="sibTrans" cxnId="{60E48773-3891-4B17-9E9B-90F0EBDA040E}">
      <dgm:prSet/>
      <dgm:spPr/>
      <dgm:t>
        <a:bodyPr/>
        <a:lstStyle/>
        <a:p>
          <a:endParaRPr lang="en-IN"/>
        </a:p>
      </dgm:t>
    </dgm:pt>
    <dgm:pt modelId="{7E410CE6-B435-4746-ABE5-28CCB67DCD72}" type="pres">
      <dgm:prSet presAssocID="{FF322140-2EE5-4F08-BEA5-6F2DD96A1167}" presName="hierChild1" presStyleCnt="0">
        <dgm:presLayoutVars>
          <dgm:chPref val="1"/>
          <dgm:dir/>
          <dgm:animOne val="branch"/>
          <dgm:animLvl val="lvl"/>
          <dgm:resizeHandles/>
        </dgm:presLayoutVars>
      </dgm:prSet>
      <dgm:spPr/>
    </dgm:pt>
    <dgm:pt modelId="{D8677597-78A6-4728-946C-6BB114479E99}" type="pres">
      <dgm:prSet presAssocID="{6B7673CC-297B-4B32-8037-F9FE6463E11B}" presName="hierRoot1" presStyleCnt="0"/>
      <dgm:spPr/>
    </dgm:pt>
    <dgm:pt modelId="{E1EE74B2-3E87-4EB8-BE10-30B6FCF5BACA}" type="pres">
      <dgm:prSet presAssocID="{6B7673CC-297B-4B32-8037-F9FE6463E11B}" presName="composite" presStyleCnt="0"/>
      <dgm:spPr/>
    </dgm:pt>
    <dgm:pt modelId="{43418B38-3C75-4582-928E-FFDF5F6DBEFE}" type="pres">
      <dgm:prSet presAssocID="{6B7673CC-297B-4B32-8037-F9FE6463E11B}" presName="background" presStyleLbl="node0" presStyleIdx="0" presStyleCnt="4"/>
      <dgm:spPr/>
    </dgm:pt>
    <dgm:pt modelId="{231E2575-BFBE-4E71-8F54-985719E19EC3}" type="pres">
      <dgm:prSet presAssocID="{6B7673CC-297B-4B32-8037-F9FE6463E11B}" presName="text" presStyleLbl="fgAcc0" presStyleIdx="0" presStyleCnt="4">
        <dgm:presLayoutVars>
          <dgm:chPref val="3"/>
        </dgm:presLayoutVars>
      </dgm:prSet>
      <dgm:spPr/>
    </dgm:pt>
    <dgm:pt modelId="{FB6275E1-E910-404C-8184-F6984A52FAFA}" type="pres">
      <dgm:prSet presAssocID="{6B7673CC-297B-4B32-8037-F9FE6463E11B}" presName="hierChild2" presStyleCnt="0"/>
      <dgm:spPr/>
    </dgm:pt>
    <dgm:pt modelId="{900F1774-0ECE-456D-B346-188568BA3F99}" type="pres">
      <dgm:prSet presAssocID="{5E86CC3E-C8B8-4EAB-9EA7-812C55A7F991}" presName="hierRoot1" presStyleCnt="0"/>
      <dgm:spPr/>
    </dgm:pt>
    <dgm:pt modelId="{2C61831B-C680-40B1-A726-121DC28F3183}" type="pres">
      <dgm:prSet presAssocID="{5E86CC3E-C8B8-4EAB-9EA7-812C55A7F991}" presName="composite" presStyleCnt="0"/>
      <dgm:spPr/>
    </dgm:pt>
    <dgm:pt modelId="{7820D4A8-16B0-4E0D-A003-479676216709}" type="pres">
      <dgm:prSet presAssocID="{5E86CC3E-C8B8-4EAB-9EA7-812C55A7F991}" presName="background" presStyleLbl="node0" presStyleIdx="1" presStyleCnt="4"/>
      <dgm:spPr/>
    </dgm:pt>
    <dgm:pt modelId="{4227EA30-D39B-4E33-8E2F-23EFA861C3BD}" type="pres">
      <dgm:prSet presAssocID="{5E86CC3E-C8B8-4EAB-9EA7-812C55A7F991}" presName="text" presStyleLbl="fgAcc0" presStyleIdx="1" presStyleCnt="4">
        <dgm:presLayoutVars>
          <dgm:chPref val="3"/>
        </dgm:presLayoutVars>
      </dgm:prSet>
      <dgm:spPr/>
    </dgm:pt>
    <dgm:pt modelId="{E0D8C148-6895-4F04-B323-521153B03DCD}" type="pres">
      <dgm:prSet presAssocID="{5E86CC3E-C8B8-4EAB-9EA7-812C55A7F991}" presName="hierChild2" presStyleCnt="0"/>
      <dgm:spPr/>
    </dgm:pt>
    <dgm:pt modelId="{B5CC3E41-C55C-43B2-BA36-D60944BE651A}" type="pres">
      <dgm:prSet presAssocID="{9D26B57B-3F72-4472-B826-74924EA39ACF}" presName="hierRoot1" presStyleCnt="0"/>
      <dgm:spPr/>
    </dgm:pt>
    <dgm:pt modelId="{817F43C1-F209-44BA-90A6-ACF026FBC30E}" type="pres">
      <dgm:prSet presAssocID="{9D26B57B-3F72-4472-B826-74924EA39ACF}" presName="composite" presStyleCnt="0"/>
      <dgm:spPr/>
    </dgm:pt>
    <dgm:pt modelId="{0EFCFB6D-DE22-47AD-A1C3-AA0CB2405F9E}" type="pres">
      <dgm:prSet presAssocID="{9D26B57B-3F72-4472-B826-74924EA39ACF}" presName="background" presStyleLbl="node0" presStyleIdx="2" presStyleCnt="4"/>
      <dgm:spPr/>
    </dgm:pt>
    <dgm:pt modelId="{0B9FB65D-2A2E-4871-8585-597C606FE7D8}" type="pres">
      <dgm:prSet presAssocID="{9D26B57B-3F72-4472-B826-74924EA39ACF}" presName="text" presStyleLbl="fgAcc0" presStyleIdx="2" presStyleCnt="4">
        <dgm:presLayoutVars>
          <dgm:chPref val="3"/>
        </dgm:presLayoutVars>
      </dgm:prSet>
      <dgm:spPr/>
    </dgm:pt>
    <dgm:pt modelId="{5AD448B5-ECEC-47D9-88EA-8908F0ED6080}" type="pres">
      <dgm:prSet presAssocID="{9D26B57B-3F72-4472-B826-74924EA39ACF}" presName="hierChild2" presStyleCnt="0"/>
      <dgm:spPr/>
    </dgm:pt>
    <dgm:pt modelId="{ECF62D87-57EC-4B2B-85A2-CFA9281150B5}" type="pres">
      <dgm:prSet presAssocID="{E4E73B8F-6EFF-4F1C-A9DE-426CF130EE88}" presName="hierRoot1" presStyleCnt="0"/>
      <dgm:spPr/>
    </dgm:pt>
    <dgm:pt modelId="{E235B685-82A2-43B9-84C4-B696A1A56539}" type="pres">
      <dgm:prSet presAssocID="{E4E73B8F-6EFF-4F1C-A9DE-426CF130EE88}" presName="composite" presStyleCnt="0"/>
      <dgm:spPr/>
    </dgm:pt>
    <dgm:pt modelId="{EE5AF67B-7A70-4463-916C-816B4A9CBD75}" type="pres">
      <dgm:prSet presAssocID="{E4E73B8F-6EFF-4F1C-A9DE-426CF130EE88}" presName="background" presStyleLbl="node0" presStyleIdx="3" presStyleCnt="4"/>
      <dgm:spPr/>
    </dgm:pt>
    <dgm:pt modelId="{5A1917EF-42A6-4254-9EA0-9A81984B0209}" type="pres">
      <dgm:prSet presAssocID="{E4E73B8F-6EFF-4F1C-A9DE-426CF130EE88}" presName="text" presStyleLbl="fgAcc0" presStyleIdx="3" presStyleCnt="4">
        <dgm:presLayoutVars>
          <dgm:chPref val="3"/>
        </dgm:presLayoutVars>
      </dgm:prSet>
      <dgm:spPr/>
    </dgm:pt>
    <dgm:pt modelId="{915B0CF7-1D04-4579-BE56-A4622CDA802F}" type="pres">
      <dgm:prSet presAssocID="{E4E73B8F-6EFF-4F1C-A9DE-426CF130EE88}" presName="hierChild2" presStyleCnt="0"/>
      <dgm:spPr/>
    </dgm:pt>
  </dgm:ptLst>
  <dgm:cxnLst>
    <dgm:cxn modelId="{B175C931-7805-4F9B-B74E-B924076AE507}" srcId="{FF322140-2EE5-4F08-BEA5-6F2DD96A1167}" destId="{6B7673CC-297B-4B32-8037-F9FE6463E11B}" srcOrd="0" destOrd="0" parTransId="{FDC16902-921B-4503-ACF0-1AAA15A54B36}" sibTransId="{463038D3-FB61-4322-8FEC-A6FF3E773E14}"/>
    <dgm:cxn modelId="{8D24B33F-FD39-465E-B004-104547F3880C}" srcId="{FF322140-2EE5-4F08-BEA5-6F2DD96A1167}" destId="{9D26B57B-3F72-4472-B826-74924EA39ACF}" srcOrd="2" destOrd="0" parTransId="{CD9EC514-E712-4B63-B0A8-197DF1CF4708}" sibTransId="{992A55F4-01F4-461A-90B4-CDEB1579A18C}"/>
    <dgm:cxn modelId="{9E610450-B884-4678-80E5-C71272D4AB28}" type="presOf" srcId="{FF322140-2EE5-4F08-BEA5-6F2DD96A1167}" destId="{7E410CE6-B435-4746-ABE5-28CCB67DCD72}" srcOrd="0" destOrd="0" presId="urn:microsoft.com/office/officeart/2005/8/layout/hierarchy1"/>
    <dgm:cxn modelId="{60E48773-3891-4B17-9E9B-90F0EBDA040E}" srcId="{FF322140-2EE5-4F08-BEA5-6F2DD96A1167}" destId="{5E86CC3E-C8B8-4EAB-9EA7-812C55A7F991}" srcOrd="1" destOrd="0" parTransId="{C8B279DD-CB0C-474F-9DC5-251151E878DE}" sibTransId="{8384C4F6-51AF-49FA-AE17-A169D06269BB}"/>
    <dgm:cxn modelId="{26AFBC97-3D46-40D6-AC9D-A1FF46EE9091}" type="presOf" srcId="{E4E73B8F-6EFF-4F1C-A9DE-426CF130EE88}" destId="{5A1917EF-42A6-4254-9EA0-9A81984B0209}" srcOrd="0" destOrd="0" presId="urn:microsoft.com/office/officeart/2005/8/layout/hierarchy1"/>
    <dgm:cxn modelId="{11061EA2-673B-470C-997C-F319647280B3}" type="presOf" srcId="{9D26B57B-3F72-4472-B826-74924EA39ACF}" destId="{0B9FB65D-2A2E-4871-8585-597C606FE7D8}" srcOrd="0" destOrd="0" presId="urn:microsoft.com/office/officeart/2005/8/layout/hierarchy1"/>
    <dgm:cxn modelId="{19CD3BBF-AE40-424D-8D67-2A327711916C}" type="presOf" srcId="{5E86CC3E-C8B8-4EAB-9EA7-812C55A7F991}" destId="{4227EA30-D39B-4E33-8E2F-23EFA861C3BD}" srcOrd="0" destOrd="0" presId="urn:microsoft.com/office/officeart/2005/8/layout/hierarchy1"/>
    <dgm:cxn modelId="{5A5A4EC1-7098-4E0D-8A70-AD5469C33C05}" srcId="{FF322140-2EE5-4F08-BEA5-6F2DD96A1167}" destId="{E4E73B8F-6EFF-4F1C-A9DE-426CF130EE88}" srcOrd="3" destOrd="0" parTransId="{23442750-391B-4F8C-A1F8-19CC5131E10D}" sibTransId="{9F3CD1D5-8184-41BE-882A-D75173257A8F}"/>
    <dgm:cxn modelId="{0DABD4E0-E6C2-4877-B87B-35214AEA8437}" type="presOf" srcId="{6B7673CC-297B-4B32-8037-F9FE6463E11B}" destId="{231E2575-BFBE-4E71-8F54-985719E19EC3}" srcOrd="0" destOrd="0" presId="urn:microsoft.com/office/officeart/2005/8/layout/hierarchy1"/>
    <dgm:cxn modelId="{0BFF7460-57BF-47E7-9929-9A01B016EA23}" type="presParOf" srcId="{7E410CE6-B435-4746-ABE5-28CCB67DCD72}" destId="{D8677597-78A6-4728-946C-6BB114479E99}" srcOrd="0" destOrd="0" presId="urn:microsoft.com/office/officeart/2005/8/layout/hierarchy1"/>
    <dgm:cxn modelId="{C8D36D8B-EB51-4E0D-B9CC-F633F30666FD}" type="presParOf" srcId="{D8677597-78A6-4728-946C-6BB114479E99}" destId="{E1EE74B2-3E87-4EB8-BE10-30B6FCF5BACA}" srcOrd="0" destOrd="0" presId="urn:microsoft.com/office/officeart/2005/8/layout/hierarchy1"/>
    <dgm:cxn modelId="{AF2AECB7-A77B-46A9-A6DA-CA3F9449B2C1}" type="presParOf" srcId="{E1EE74B2-3E87-4EB8-BE10-30B6FCF5BACA}" destId="{43418B38-3C75-4582-928E-FFDF5F6DBEFE}" srcOrd="0" destOrd="0" presId="urn:microsoft.com/office/officeart/2005/8/layout/hierarchy1"/>
    <dgm:cxn modelId="{E2E9EA20-70E3-41D7-BE2A-9BA67DDB1342}" type="presParOf" srcId="{E1EE74B2-3E87-4EB8-BE10-30B6FCF5BACA}" destId="{231E2575-BFBE-4E71-8F54-985719E19EC3}" srcOrd="1" destOrd="0" presId="urn:microsoft.com/office/officeart/2005/8/layout/hierarchy1"/>
    <dgm:cxn modelId="{0EB3436A-6E9A-4522-B643-59E35BD0E379}" type="presParOf" srcId="{D8677597-78A6-4728-946C-6BB114479E99}" destId="{FB6275E1-E910-404C-8184-F6984A52FAFA}" srcOrd="1" destOrd="0" presId="urn:microsoft.com/office/officeart/2005/8/layout/hierarchy1"/>
    <dgm:cxn modelId="{6223ED53-D109-4ED2-BEFD-67EA4B8FA352}" type="presParOf" srcId="{7E410CE6-B435-4746-ABE5-28CCB67DCD72}" destId="{900F1774-0ECE-456D-B346-188568BA3F99}" srcOrd="1" destOrd="0" presId="urn:microsoft.com/office/officeart/2005/8/layout/hierarchy1"/>
    <dgm:cxn modelId="{864D70B1-AD24-44ED-B981-F3531C171984}" type="presParOf" srcId="{900F1774-0ECE-456D-B346-188568BA3F99}" destId="{2C61831B-C680-40B1-A726-121DC28F3183}" srcOrd="0" destOrd="0" presId="urn:microsoft.com/office/officeart/2005/8/layout/hierarchy1"/>
    <dgm:cxn modelId="{27C2FFFD-8A44-4474-89B0-B7C957694EDE}" type="presParOf" srcId="{2C61831B-C680-40B1-A726-121DC28F3183}" destId="{7820D4A8-16B0-4E0D-A003-479676216709}" srcOrd="0" destOrd="0" presId="urn:microsoft.com/office/officeart/2005/8/layout/hierarchy1"/>
    <dgm:cxn modelId="{C83FF5D9-B2A1-4AD2-B3B9-A5B30814EA58}" type="presParOf" srcId="{2C61831B-C680-40B1-A726-121DC28F3183}" destId="{4227EA30-D39B-4E33-8E2F-23EFA861C3BD}" srcOrd="1" destOrd="0" presId="urn:microsoft.com/office/officeart/2005/8/layout/hierarchy1"/>
    <dgm:cxn modelId="{83C0C7AB-CCB8-4D4C-97C3-456C03AF85A7}" type="presParOf" srcId="{900F1774-0ECE-456D-B346-188568BA3F99}" destId="{E0D8C148-6895-4F04-B323-521153B03DCD}" srcOrd="1" destOrd="0" presId="urn:microsoft.com/office/officeart/2005/8/layout/hierarchy1"/>
    <dgm:cxn modelId="{9DF41F5A-A5A9-4828-B3FB-EC085B555F56}" type="presParOf" srcId="{7E410CE6-B435-4746-ABE5-28CCB67DCD72}" destId="{B5CC3E41-C55C-43B2-BA36-D60944BE651A}" srcOrd="2" destOrd="0" presId="urn:microsoft.com/office/officeart/2005/8/layout/hierarchy1"/>
    <dgm:cxn modelId="{C277ADF8-D67A-4D2D-857A-DC58F3D4D99A}" type="presParOf" srcId="{B5CC3E41-C55C-43B2-BA36-D60944BE651A}" destId="{817F43C1-F209-44BA-90A6-ACF026FBC30E}" srcOrd="0" destOrd="0" presId="urn:microsoft.com/office/officeart/2005/8/layout/hierarchy1"/>
    <dgm:cxn modelId="{9C2A20B5-7BFE-4C5B-9346-61A229DDBD8B}" type="presParOf" srcId="{817F43C1-F209-44BA-90A6-ACF026FBC30E}" destId="{0EFCFB6D-DE22-47AD-A1C3-AA0CB2405F9E}" srcOrd="0" destOrd="0" presId="urn:microsoft.com/office/officeart/2005/8/layout/hierarchy1"/>
    <dgm:cxn modelId="{9B4BA9CD-9F85-4685-9802-076B24C9BF3B}" type="presParOf" srcId="{817F43C1-F209-44BA-90A6-ACF026FBC30E}" destId="{0B9FB65D-2A2E-4871-8585-597C606FE7D8}" srcOrd="1" destOrd="0" presId="urn:microsoft.com/office/officeart/2005/8/layout/hierarchy1"/>
    <dgm:cxn modelId="{0DBF2744-2A45-47C0-81C3-24C3BEA5C0F3}" type="presParOf" srcId="{B5CC3E41-C55C-43B2-BA36-D60944BE651A}" destId="{5AD448B5-ECEC-47D9-88EA-8908F0ED6080}" srcOrd="1" destOrd="0" presId="urn:microsoft.com/office/officeart/2005/8/layout/hierarchy1"/>
    <dgm:cxn modelId="{DA85BE8E-BAFF-4181-B07A-CAED421675B6}" type="presParOf" srcId="{7E410CE6-B435-4746-ABE5-28CCB67DCD72}" destId="{ECF62D87-57EC-4B2B-85A2-CFA9281150B5}" srcOrd="3" destOrd="0" presId="urn:microsoft.com/office/officeart/2005/8/layout/hierarchy1"/>
    <dgm:cxn modelId="{34A48C72-D77A-4D3D-B842-58B1709088FF}" type="presParOf" srcId="{ECF62D87-57EC-4B2B-85A2-CFA9281150B5}" destId="{E235B685-82A2-43B9-84C4-B696A1A56539}" srcOrd="0" destOrd="0" presId="urn:microsoft.com/office/officeart/2005/8/layout/hierarchy1"/>
    <dgm:cxn modelId="{C64E887F-7808-40F7-919D-9AD09A65AFFE}" type="presParOf" srcId="{E235B685-82A2-43B9-84C4-B696A1A56539}" destId="{EE5AF67B-7A70-4463-916C-816B4A9CBD75}" srcOrd="0" destOrd="0" presId="urn:microsoft.com/office/officeart/2005/8/layout/hierarchy1"/>
    <dgm:cxn modelId="{BCD3A62A-6113-4C0B-9105-F9A3A3060472}" type="presParOf" srcId="{E235B685-82A2-43B9-84C4-B696A1A56539}" destId="{5A1917EF-42A6-4254-9EA0-9A81984B0209}" srcOrd="1" destOrd="0" presId="urn:microsoft.com/office/officeart/2005/8/layout/hierarchy1"/>
    <dgm:cxn modelId="{6C955453-1332-46CF-B391-FC94F1A71B16}" type="presParOf" srcId="{ECF62D87-57EC-4B2B-85A2-CFA9281150B5}" destId="{915B0CF7-1D04-4579-BE56-A4622CDA802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A803D4-C351-45F5-8391-F239045B9D6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4BE6AFC-8392-4EAE-9306-8C6A66594B79}">
      <dgm:prSet/>
      <dgm:spPr/>
      <dgm:t>
        <a:bodyPr/>
        <a:lstStyle/>
        <a:p>
          <a:r>
            <a:rPr lang="en-GB"/>
            <a:t>•The training set consists of 80% of dataset and is used to train these models with the labels</a:t>
          </a:r>
          <a:endParaRPr lang="en-US"/>
        </a:p>
      </dgm:t>
    </dgm:pt>
    <dgm:pt modelId="{7A259820-6D4D-497C-A0E5-DB2235D955EC}" type="parTrans" cxnId="{BE2767CA-37C8-4243-8FB4-419DB71078AB}">
      <dgm:prSet/>
      <dgm:spPr/>
      <dgm:t>
        <a:bodyPr/>
        <a:lstStyle/>
        <a:p>
          <a:endParaRPr lang="en-US"/>
        </a:p>
      </dgm:t>
    </dgm:pt>
    <dgm:pt modelId="{330A94AB-7BE6-43E7-8C0A-3F7DA4756971}" type="sibTrans" cxnId="{BE2767CA-37C8-4243-8FB4-419DB71078AB}">
      <dgm:prSet/>
      <dgm:spPr/>
      <dgm:t>
        <a:bodyPr/>
        <a:lstStyle/>
        <a:p>
          <a:endParaRPr lang="en-US"/>
        </a:p>
      </dgm:t>
    </dgm:pt>
    <dgm:pt modelId="{5104FDAF-0504-467E-A9A1-73BA7BBA11CD}">
      <dgm:prSet/>
      <dgm:spPr/>
      <dgm:t>
        <a:bodyPr/>
        <a:lstStyle/>
        <a:p>
          <a:r>
            <a:rPr lang="en-GB"/>
            <a:t>•The test set consists of 20% of dataset and is used to test the models by predicting the labels.</a:t>
          </a:r>
          <a:endParaRPr lang="en-US"/>
        </a:p>
      </dgm:t>
    </dgm:pt>
    <dgm:pt modelId="{AAE70A3C-90CB-40ED-9ADE-30CCBF816556}" type="parTrans" cxnId="{B1F5A26E-EECD-4F33-978A-8CDD983BBEBE}">
      <dgm:prSet/>
      <dgm:spPr/>
      <dgm:t>
        <a:bodyPr/>
        <a:lstStyle/>
        <a:p>
          <a:endParaRPr lang="en-US"/>
        </a:p>
      </dgm:t>
    </dgm:pt>
    <dgm:pt modelId="{452B0615-37A8-48C4-8CAB-EDF981FDC907}" type="sibTrans" cxnId="{B1F5A26E-EECD-4F33-978A-8CDD983BBEBE}">
      <dgm:prSet/>
      <dgm:spPr/>
      <dgm:t>
        <a:bodyPr/>
        <a:lstStyle/>
        <a:p>
          <a:endParaRPr lang="en-US"/>
        </a:p>
      </dgm:t>
    </dgm:pt>
    <dgm:pt modelId="{A2BAD6A7-AAAB-4B0B-A26B-D8EA31208370}">
      <dgm:prSet/>
      <dgm:spPr/>
      <dgm:t>
        <a:bodyPr/>
        <a:lstStyle/>
        <a:p>
          <a:r>
            <a:rPr lang="en-GB"/>
            <a:t>•Classification report and accuracy of each model gives us the accurate classifier.</a:t>
          </a:r>
          <a:endParaRPr lang="en-US"/>
        </a:p>
      </dgm:t>
    </dgm:pt>
    <dgm:pt modelId="{E790B07D-4EF2-49F8-9EAB-234FFA913D7E}" type="parTrans" cxnId="{DB99C0F0-78AC-4CD2-AFFC-10C34749CC7F}">
      <dgm:prSet/>
      <dgm:spPr/>
      <dgm:t>
        <a:bodyPr/>
        <a:lstStyle/>
        <a:p>
          <a:endParaRPr lang="en-US"/>
        </a:p>
      </dgm:t>
    </dgm:pt>
    <dgm:pt modelId="{D173307C-9B4A-4AA8-9484-03EC105C7A20}" type="sibTrans" cxnId="{DB99C0F0-78AC-4CD2-AFFC-10C34749CC7F}">
      <dgm:prSet/>
      <dgm:spPr/>
      <dgm:t>
        <a:bodyPr/>
        <a:lstStyle/>
        <a:p>
          <a:endParaRPr lang="en-US"/>
        </a:p>
      </dgm:t>
    </dgm:pt>
    <dgm:pt modelId="{68A10895-9C86-4F0A-97EA-5F10EC33E690}" type="pres">
      <dgm:prSet presAssocID="{4AA803D4-C351-45F5-8391-F239045B9D64}" presName="root" presStyleCnt="0">
        <dgm:presLayoutVars>
          <dgm:dir/>
          <dgm:resizeHandles val="exact"/>
        </dgm:presLayoutVars>
      </dgm:prSet>
      <dgm:spPr/>
    </dgm:pt>
    <dgm:pt modelId="{0032AB97-DBE8-4A77-A5AE-53EF53E2143B}" type="pres">
      <dgm:prSet presAssocID="{64BE6AFC-8392-4EAE-9306-8C6A66594B79}" presName="compNode" presStyleCnt="0"/>
      <dgm:spPr/>
    </dgm:pt>
    <dgm:pt modelId="{FE25B12D-752F-4E11-953F-32436BCE1018}" type="pres">
      <dgm:prSet presAssocID="{64BE6AFC-8392-4EAE-9306-8C6A66594B79}" presName="bgRect" presStyleLbl="bgShp" presStyleIdx="0" presStyleCnt="3"/>
      <dgm:spPr/>
    </dgm:pt>
    <dgm:pt modelId="{BECE369B-8594-4BF9-A73A-1BFF2F683B07}" type="pres">
      <dgm:prSet presAssocID="{64BE6AFC-8392-4EAE-9306-8C6A66594B7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ACBEEB0-8F2F-49D2-AF53-85F507170C9B}" type="pres">
      <dgm:prSet presAssocID="{64BE6AFC-8392-4EAE-9306-8C6A66594B79}" presName="spaceRect" presStyleCnt="0"/>
      <dgm:spPr/>
    </dgm:pt>
    <dgm:pt modelId="{96BCA44E-03FC-49AF-B233-CAD555BDC69A}" type="pres">
      <dgm:prSet presAssocID="{64BE6AFC-8392-4EAE-9306-8C6A66594B79}" presName="parTx" presStyleLbl="revTx" presStyleIdx="0" presStyleCnt="3">
        <dgm:presLayoutVars>
          <dgm:chMax val="0"/>
          <dgm:chPref val="0"/>
        </dgm:presLayoutVars>
      </dgm:prSet>
      <dgm:spPr/>
    </dgm:pt>
    <dgm:pt modelId="{85162AE4-809D-421B-8DE6-C9C678B4DD1F}" type="pres">
      <dgm:prSet presAssocID="{330A94AB-7BE6-43E7-8C0A-3F7DA4756971}" presName="sibTrans" presStyleCnt="0"/>
      <dgm:spPr/>
    </dgm:pt>
    <dgm:pt modelId="{884BDB74-D86F-4232-BDDA-E6486237C3E8}" type="pres">
      <dgm:prSet presAssocID="{5104FDAF-0504-467E-A9A1-73BA7BBA11CD}" presName="compNode" presStyleCnt="0"/>
      <dgm:spPr/>
    </dgm:pt>
    <dgm:pt modelId="{F3F6AA58-D017-43F7-AB44-062DACA91636}" type="pres">
      <dgm:prSet presAssocID="{5104FDAF-0504-467E-A9A1-73BA7BBA11CD}" presName="bgRect" presStyleLbl="bgShp" presStyleIdx="1" presStyleCnt="3"/>
      <dgm:spPr/>
    </dgm:pt>
    <dgm:pt modelId="{3BA5A37E-5C8A-4BE8-BA4A-FA6B0981A400}" type="pres">
      <dgm:prSet presAssocID="{5104FDAF-0504-467E-A9A1-73BA7BBA11C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0A3EB6B0-6B22-4276-8AB9-AD975AA09993}" type="pres">
      <dgm:prSet presAssocID="{5104FDAF-0504-467E-A9A1-73BA7BBA11CD}" presName="spaceRect" presStyleCnt="0"/>
      <dgm:spPr/>
    </dgm:pt>
    <dgm:pt modelId="{006C3151-1790-4295-B86D-3D45DE7DD47D}" type="pres">
      <dgm:prSet presAssocID="{5104FDAF-0504-467E-A9A1-73BA7BBA11CD}" presName="parTx" presStyleLbl="revTx" presStyleIdx="1" presStyleCnt="3">
        <dgm:presLayoutVars>
          <dgm:chMax val="0"/>
          <dgm:chPref val="0"/>
        </dgm:presLayoutVars>
      </dgm:prSet>
      <dgm:spPr/>
    </dgm:pt>
    <dgm:pt modelId="{EC653C35-62D6-4235-AF09-BBAD4E7BABF2}" type="pres">
      <dgm:prSet presAssocID="{452B0615-37A8-48C4-8CAB-EDF981FDC907}" presName="sibTrans" presStyleCnt="0"/>
      <dgm:spPr/>
    </dgm:pt>
    <dgm:pt modelId="{7C85605F-2B1C-4A9F-8103-C07827265097}" type="pres">
      <dgm:prSet presAssocID="{A2BAD6A7-AAAB-4B0B-A26B-D8EA31208370}" presName="compNode" presStyleCnt="0"/>
      <dgm:spPr/>
    </dgm:pt>
    <dgm:pt modelId="{6B5BF0A6-8040-4CA4-B026-6739C487B5F3}" type="pres">
      <dgm:prSet presAssocID="{A2BAD6A7-AAAB-4B0B-A26B-D8EA31208370}" presName="bgRect" presStyleLbl="bgShp" presStyleIdx="2" presStyleCnt="3"/>
      <dgm:spPr/>
    </dgm:pt>
    <dgm:pt modelId="{41BC76A2-EC7E-45CE-A2BD-32394F991C5E}" type="pres">
      <dgm:prSet presAssocID="{A2BAD6A7-AAAB-4B0B-A26B-D8EA312083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28794255-A43A-4E31-A00C-3E10A8C8546B}" type="pres">
      <dgm:prSet presAssocID="{A2BAD6A7-AAAB-4B0B-A26B-D8EA31208370}" presName="spaceRect" presStyleCnt="0"/>
      <dgm:spPr/>
    </dgm:pt>
    <dgm:pt modelId="{2ABBBE53-5D14-4025-B017-DE85FD17BAA0}" type="pres">
      <dgm:prSet presAssocID="{A2BAD6A7-AAAB-4B0B-A26B-D8EA31208370}" presName="parTx" presStyleLbl="revTx" presStyleIdx="2" presStyleCnt="3">
        <dgm:presLayoutVars>
          <dgm:chMax val="0"/>
          <dgm:chPref val="0"/>
        </dgm:presLayoutVars>
      </dgm:prSet>
      <dgm:spPr/>
    </dgm:pt>
  </dgm:ptLst>
  <dgm:cxnLst>
    <dgm:cxn modelId="{C00FA503-E8ED-45B5-B525-C0E33738943C}" type="presOf" srcId="{5104FDAF-0504-467E-A9A1-73BA7BBA11CD}" destId="{006C3151-1790-4295-B86D-3D45DE7DD47D}" srcOrd="0" destOrd="0" presId="urn:microsoft.com/office/officeart/2018/2/layout/IconVerticalSolidList"/>
    <dgm:cxn modelId="{B1F5A26E-EECD-4F33-978A-8CDD983BBEBE}" srcId="{4AA803D4-C351-45F5-8391-F239045B9D64}" destId="{5104FDAF-0504-467E-A9A1-73BA7BBA11CD}" srcOrd="1" destOrd="0" parTransId="{AAE70A3C-90CB-40ED-9ADE-30CCBF816556}" sibTransId="{452B0615-37A8-48C4-8CAB-EDF981FDC907}"/>
    <dgm:cxn modelId="{64277C7C-8B45-444E-8B27-C128CEE8E256}" type="presOf" srcId="{A2BAD6A7-AAAB-4B0B-A26B-D8EA31208370}" destId="{2ABBBE53-5D14-4025-B017-DE85FD17BAA0}" srcOrd="0" destOrd="0" presId="urn:microsoft.com/office/officeart/2018/2/layout/IconVerticalSolidList"/>
    <dgm:cxn modelId="{2693D1B4-5437-42BC-94DE-A21AB2B9DD5D}" type="presOf" srcId="{4AA803D4-C351-45F5-8391-F239045B9D64}" destId="{68A10895-9C86-4F0A-97EA-5F10EC33E690}" srcOrd="0" destOrd="0" presId="urn:microsoft.com/office/officeart/2018/2/layout/IconVerticalSolidList"/>
    <dgm:cxn modelId="{BE2767CA-37C8-4243-8FB4-419DB71078AB}" srcId="{4AA803D4-C351-45F5-8391-F239045B9D64}" destId="{64BE6AFC-8392-4EAE-9306-8C6A66594B79}" srcOrd="0" destOrd="0" parTransId="{7A259820-6D4D-497C-A0E5-DB2235D955EC}" sibTransId="{330A94AB-7BE6-43E7-8C0A-3F7DA4756971}"/>
    <dgm:cxn modelId="{103D71DE-7AAB-4DD2-9A49-F517CD6C448C}" type="presOf" srcId="{64BE6AFC-8392-4EAE-9306-8C6A66594B79}" destId="{96BCA44E-03FC-49AF-B233-CAD555BDC69A}" srcOrd="0" destOrd="0" presId="urn:microsoft.com/office/officeart/2018/2/layout/IconVerticalSolidList"/>
    <dgm:cxn modelId="{DB99C0F0-78AC-4CD2-AFFC-10C34749CC7F}" srcId="{4AA803D4-C351-45F5-8391-F239045B9D64}" destId="{A2BAD6A7-AAAB-4B0B-A26B-D8EA31208370}" srcOrd="2" destOrd="0" parTransId="{E790B07D-4EF2-49F8-9EAB-234FFA913D7E}" sibTransId="{D173307C-9B4A-4AA8-9484-03EC105C7A20}"/>
    <dgm:cxn modelId="{8EBD7044-9E96-4EA6-8024-72D816CC83B6}" type="presParOf" srcId="{68A10895-9C86-4F0A-97EA-5F10EC33E690}" destId="{0032AB97-DBE8-4A77-A5AE-53EF53E2143B}" srcOrd="0" destOrd="0" presId="urn:microsoft.com/office/officeart/2018/2/layout/IconVerticalSolidList"/>
    <dgm:cxn modelId="{8E88A562-9781-4771-A3FF-A82ABB222FBD}" type="presParOf" srcId="{0032AB97-DBE8-4A77-A5AE-53EF53E2143B}" destId="{FE25B12D-752F-4E11-953F-32436BCE1018}" srcOrd="0" destOrd="0" presId="urn:microsoft.com/office/officeart/2018/2/layout/IconVerticalSolidList"/>
    <dgm:cxn modelId="{991F1278-6238-4EF1-8EA1-4D9DA45FFE26}" type="presParOf" srcId="{0032AB97-DBE8-4A77-A5AE-53EF53E2143B}" destId="{BECE369B-8594-4BF9-A73A-1BFF2F683B07}" srcOrd="1" destOrd="0" presId="urn:microsoft.com/office/officeart/2018/2/layout/IconVerticalSolidList"/>
    <dgm:cxn modelId="{980FEBD1-191E-4FA6-9B00-049C256D2BFA}" type="presParOf" srcId="{0032AB97-DBE8-4A77-A5AE-53EF53E2143B}" destId="{CACBEEB0-8F2F-49D2-AF53-85F507170C9B}" srcOrd="2" destOrd="0" presId="urn:microsoft.com/office/officeart/2018/2/layout/IconVerticalSolidList"/>
    <dgm:cxn modelId="{DB90F5FA-F37A-46F3-91BC-1BEA5EBA9F0D}" type="presParOf" srcId="{0032AB97-DBE8-4A77-A5AE-53EF53E2143B}" destId="{96BCA44E-03FC-49AF-B233-CAD555BDC69A}" srcOrd="3" destOrd="0" presId="urn:microsoft.com/office/officeart/2018/2/layout/IconVerticalSolidList"/>
    <dgm:cxn modelId="{3901469F-017E-4310-993B-A79840A87AFC}" type="presParOf" srcId="{68A10895-9C86-4F0A-97EA-5F10EC33E690}" destId="{85162AE4-809D-421B-8DE6-C9C678B4DD1F}" srcOrd="1" destOrd="0" presId="urn:microsoft.com/office/officeart/2018/2/layout/IconVerticalSolidList"/>
    <dgm:cxn modelId="{BE07EEB1-9C8B-4E60-B407-8290D1C01B54}" type="presParOf" srcId="{68A10895-9C86-4F0A-97EA-5F10EC33E690}" destId="{884BDB74-D86F-4232-BDDA-E6486237C3E8}" srcOrd="2" destOrd="0" presId="urn:microsoft.com/office/officeart/2018/2/layout/IconVerticalSolidList"/>
    <dgm:cxn modelId="{651AFF7E-FABF-4F34-BD19-D5B50CF7CD69}" type="presParOf" srcId="{884BDB74-D86F-4232-BDDA-E6486237C3E8}" destId="{F3F6AA58-D017-43F7-AB44-062DACA91636}" srcOrd="0" destOrd="0" presId="urn:microsoft.com/office/officeart/2018/2/layout/IconVerticalSolidList"/>
    <dgm:cxn modelId="{E49BE123-9AEE-4D95-9854-1A4DF5157D97}" type="presParOf" srcId="{884BDB74-D86F-4232-BDDA-E6486237C3E8}" destId="{3BA5A37E-5C8A-4BE8-BA4A-FA6B0981A400}" srcOrd="1" destOrd="0" presId="urn:microsoft.com/office/officeart/2018/2/layout/IconVerticalSolidList"/>
    <dgm:cxn modelId="{DF02FADB-CB70-4E55-AA47-F4C6659A65B3}" type="presParOf" srcId="{884BDB74-D86F-4232-BDDA-E6486237C3E8}" destId="{0A3EB6B0-6B22-4276-8AB9-AD975AA09993}" srcOrd="2" destOrd="0" presId="urn:microsoft.com/office/officeart/2018/2/layout/IconVerticalSolidList"/>
    <dgm:cxn modelId="{C224DC09-02E9-44C9-A833-D6466E7814CF}" type="presParOf" srcId="{884BDB74-D86F-4232-BDDA-E6486237C3E8}" destId="{006C3151-1790-4295-B86D-3D45DE7DD47D}" srcOrd="3" destOrd="0" presId="urn:microsoft.com/office/officeart/2018/2/layout/IconVerticalSolidList"/>
    <dgm:cxn modelId="{D9A4FD26-487A-42D8-8901-E2B30D6DAE2F}" type="presParOf" srcId="{68A10895-9C86-4F0A-97EA-5F10EC33E690}" destId="{EC653C35-62D6-4235-AF09-BBAD4E7BABF2}" srcOrd="3" destOrd="0" presId="urn:microsoft.com/office/officeart/2018/2/layout/IconVerticalSolidList"/>
    <dgm:cxn modelId="{8F3B367A-CAA2-4707-AE20-615D7FFD02BD}" type="presParOf" srcId="{68A10895-9C86-4F0A-97EA-5F10EC33E690}" destId="{7C85605F-2B1C-4A9F-8103-C07827265097}" srcOrd="4" destOrd="0" presId="urn:microsoft.com/office/officeart/2018/2/layout/IconVerticalSolidList"/>
    <dgm:cxn modelId="{E1C93933-527D-4349-99C8-EA9144F04242}" type="presParOf" srcId="{7C85605F-2B1C-4A9F-8103-C07827265097}" destId="{6B5BF0A6-8040-4CA4-B026-6739C487B5F3}" srcOrd="0" destOrd="0" presId="urn:microsoft.com/office/officeart/2018/2/layout/IconVerticalSolidList"/>
    <dgm:cxn modelId="{8FB1BEAC-39E8-4C9F-88F4-E8CCA32793F0}" type="presParOf" srcId="{7C85605F-2B1C-4A9F-8103-C07827265097}" destId="{41BC76A2-EC7E-45CE-A2BD-32394F991C5E}" srcOrd="1" destOrd="0" presId="urn:microsoft.com/office/officeart/2018/2/layout/IconVerticalSolidList"/>
    <dgm:cxn modelId="{33DC5647-F649-497F-9B9E-FEBABB69CACE}" type="presParOf" srcId="{7C85605F-2B1C-4A9F-8103-C07827265097}" destId="{28794255-A43A-4E31-A00C-3E10A8C8546B}" srcOrd="2" destOrd="0" presId="urn:microsoft.com/office/officeart/2018/2/layout/IconVerticalSolidList"/>
    <dgm:cxn modelId="{7FCC4FE8-AB5A-4810-BBB0-9F1C781A88E3}" type="presParOf" srcId="{7C85605F-2B1C-4A9F-8103-C07827265097}" destId="{2ABBBE53-5D14-4025-B017-DE85FD17BAA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69878-7D96-4247-82E6-EBEFFFE124DE}">
      <dsp:nvSpPr>
        <dsp:cNvPr id="0" name=""/>
        <dsp:cNvSpPr/>
      </dsp:nvSpPr>
      <dsp:spPr>
        <a:xfrm>
          <a:off x="0" y="38543"/>
          <a:ext cx="6391275" cy="168480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a:t>The main objective of this project work is to find out the reliable sales trend prediction which is implemented by using data mining and ML techniques to get an insight on how a company should manage cash flow and resources. </a:t>
          </a:r>
          <a:endParaRPr lang="en-US" sz="2000" kern="1200"/>
        </a:p>
      </dsp:txBody>
      <dsp:txXfrm>
        <a:off x="82245" y="120788"/>
        <a:ext cx="6226785" cy="1520310"/>
      </dsp:txXfrm>
    </dsp:sp>
    <dsp:sp modelId="{EE174B8A-4813-40F3-889C-83F3539A8DD3}">
      <dsp:nvSpPr>
        <dsp:cNvPr id="0" name=""/>
        <dsp:cNvSpPr/>
      </dsp:nvSpPr>
      <dsp:spPr>
        <a:xfrm>
          <a:off x="0" y="1780943"/>
          <a:ext cx="6391275" cy="1684800"/>
        </a:xfrm>
        <a:prstGeom prst="roundRect">
          <a:avLst/>
        </a:prstGeom>
        <a:solidFill>
          <a:schemeClr val="accent5">
            <a:hueOff val="-337983"/>
            <a:satOff val="-9047"/>
            <a:lumOff val="-313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GB" sz="2000" b="0" i="0" kern="1200"/>
            <a:t>The</a:t>
          </a:r>
          <a:r>
            <a:rPr lang="en-GB" sz="2000" b="0" i="0" kern="1200">
              <a:latin typeface="Century Gothic" panose="020B0502020202020204"/>
            </a:rPr>
            <a:t> prime idea</a:t>
          </a:r>
          <a:r>
            <a:rPr lang="en-GB" sz="2000" b="0" i="0" kern="1200"/>
            <a:t> is to envisage the pattern of sales and the quantities of the products to be sold based on some key features gathered from the raw data we have.</a:t>
          </a:r>
          <a:endParaRPr lang="en-US" sz="2000" kern="1200"/>
        </a:p>
      </dsp:txBody>
      <dsp:txXfrm>
        <a:off x="82245" y="1863188"/>
        <a:ext cx="6226785" cy="1520310"/>
      </dsp:txXfrm>
    </dsp:sp>
    <dsp:sp modelId="{7B43DD8F-7518-4262-BC94-5DC19C559BE2}">
      <dsp:nvSpPr>
        <dsp:cNvPr id="0" name=""/>
        <dsp:cNvSpPr/>
      </dsp:nvSpPr>
      <dsp:spPr>
        <a:xfrm>
          <a:off x="0" y="3523343"/>
          <a:ext cx="6391275" cy="1684800"/>
        </a:xfrm>
        <a:prstGeom prst="round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a:t>Analysis would help the business organizations to make a probabilistic decision at each important stage of marketing strategy.</a:t>
          </a:r>
          <a:endParaRPr lang="en-US" sz="2000" kern="1200"/>
        </a:p>
      </dsp:txBody>
      <dsp:txXfrm>
        <a:off x="82245" y="3605588"/>
        <a:ext cx="6226785" cy="1520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084D7-32F1-4934-84C3-4F84F7AA879B}">
      <dsp:nvSpPr>
        <dsp:cNvPr id="0" name=""/>
        <dsp:cNvSpPr/>
      </dsp:nvSpPr>
      <dsp:spPr>
        <a:xfrm>
          <a:off x="108989" y="123210"/>
          <a:ext cx="1282575" cy="12825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900B83-BC0D-429A-B4D4-AA56E59F596B}">
      <dsp:nvSpPr>
        <dsp:cNvPr id="0" name=""/>
        <dsp:cNvSpPr/>
      </dsp:nvSpPr>
      <dsp:spPr>
        <a:xfrm>
          <a:off x="378329" y="392551"/>
          <a:ext cx="743893" cy="7438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42088A-2D50-4750-94A2-985F5167BB46}">
      <dsp:nvSpPr>
        <dsp:cNvPr id="0" name=""/>
        <dsp:cNvSpPr/>
      </dsp:nvSpPr>
      <dsp:spPr>
        <a:xfrm>
          <a:off x="1666401" y="123210"/>
          <a:ext cx="3023212" cy="128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dirty="0">
              <a:solidFill>
                <a:schemeClr val="tx1"/>
              </a:solidFill>
              <a:latin typeface="Century Gothic"/>
              <a:cs typeface="Times New Roman"/>
            </a:rPr>
            <a:t>Today’s business handles large amount of data which is growing exponentially.</a:t>
          </a:r>
        </a:p>
      </dsp:txBody>
      <dsp:txXfrm>
        <a:off x="1666401" y="123210"/>
        <a:ext cx="3023212" cy="1282575"/>
      </dsp:txXfrm>
    </dsp:sp>
    <dsp:sp modelId="{3C30D5CE-3596-4EC9-B24D-B59966208915}">
      <dsp:nvSpPr>
        <dsp:cNvPr id="0" name=""/>
        <dsp:cNvSpPr/>
      </dsp:nvSpPr>
      <dsp:spPr>
        <a:xfrm>
          <a:off x="5216385" y="123210"/>
          <a:ext cx="1282575" cy="12825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41EA18-82D7-4F8D-AC54-02B9DD0F3124}">
      <dsp:nvSpPr>
        <dsp:cNvPr id="0" name=""/>
        <dsp:cNvSpPr/>
      </dsp:nvSpPr>
      <dsp:spPr>
        <a:xfrm>
          <a:off x="5485726" y="392551"/>
          <a:ext cx="743893" cy="7438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13EE3A-129B-41FD-A66D-1D355EAC1215}">
      <dsp:nvSpPr>
        <dsp:cNvPr id="0" name=""/>
        <dsp:cNvSpPr/>
      </dsp:nvSpPr>
      <dsp:spPr>
        <a:xfrm>
          <a:off x="6773798" y="123210"/>
          <a:ext cx="3023212" cy="128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dirty="0">
              <a:solidFill>
                <a:schemeClr val="tx1"/>
              </a:solidFill>
              <a:latin typeface="Century Gothic"/>
              <a:cs typeface="Times New Roman"/>
            </a:rPr>
            <a:t>An optimal way of predicting has become essential for all the vendors to sustain the efficacy of the marketing organizations.</a:t>
          </a:r>
        </a:p>
      </dsp:txBody>
      <dsp:txXfrm>
        <a:off x="6773798" y="123210"/>
        <a:ext cx="3023212" cy="1282575"/>
      </dsp:txXfrm>
    </dsp:sp>
    <dsp:sp modelId="{E9D70786-D485-4EED-B07B-89D3CF6B3D6D}">
      <dsp:nvSpPr>
        <dsp:cNvPr id="0" name=""/>
        <dsp:cNvSpPr/>
      </dsp:nvSpPr>
      <dsp:spPr>
        <a:xfrm>
          <a:off x="108989" y="1981650"/>
          <a:ext cx="1282575" cy="12825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B98C37-4364-426E-9377-6A24EB87629B}">
      <dsp:nvSpPr>
        <dsp:cNvPr id="0" name=""/>
        <dsp:cNvSpPr/>
      </dsp:nvSpPr>
      <dsp:spPr>
        <a:xfrm>
          <a:off x="378329" y="2250990"/>
          <a:ext cx="743893" cy="7438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3296EB-1A14-4950-BB86-4C903A86FB44}">
      <dsp:nvSpPr>
        <dsp:cNvPr id="0" name=""/>
        <dsp:cNvSpPr/>
      </dsp:nvSpPr>
      <dsp:spPr>
        <a:xfrm>
          <a:off x="1666401" y="1981650"/>
          <a:ext cx="3023212" cy="128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dirty="0">
              <a:solidFill>
                <a:schemeClr val="tx1"/>
              </a:solidFill>
              <a:latin typeface="Century Gothic"/>
              <a:cs typeface="Times New Roman"/>
            </a:rPr>
            <a:t>Predicting  manually could lead to drastic error and poor management in the organization and most importantly time consuming which is not desirable.</a:t>
          </a:r>
        </a:p>
      </dsp:txBody>
      <dsp:txXfrm>
        <a:off x="1666401" y="1981650"/>
        <a:ext cx="3023212" cy="1282575"/>
      </dsp:txXfrm>
    </dsp:sp>
    <dsp:sp modelId="{B1FED6D8-2751-49AC-8088-6E32D09A9E3A}">
      <dsp:nvSpPr>
        <dsp:cNvPr id="0" name=""/>
        <dsp:cNvSpPr/>
      </dsp:nvSpPr>
      <dsp:spPr>
        <a:xfrm>
          <a:off x="5216385" y="1981650"/>
          <a:ext cx="1282575" cy="12825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C3624E-288C-4CC7-9F87-20E4F9E5730E}">
      <dsp:nvSpPr>
        <dsp:cNvPr id="0" name=""/>
        <dsp:cNvSpPr/>
      </dsp:nvSpPr>
      <dsp:spPr>
        <a:xfrm>
          <a:off x="5485726" y="2250990"/>
          <a:ext cx="743893" cy="7438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C08E3E-E12B-42C0-A2A2-43946DBA88F7}">
      <dsp:nvSpPr>
        <dsp:cNvPr id="0" name=""/>
        <dsp:cNvSpPr/>
      </dsp:nvSpPr>
      <dsp:spPr>
        <a:xfrm>
          <a:off x="6773798" y="1981650"/>
          <a:ext cx="3023212" cy="128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dirty="0">
              <a:solidFill>
                <a:schemeClr val="tx1"/>
              </a:solidFill>
              <a:latin typeface="Century Gothic"/>
              <a:cs typeface="Times New Roman"/>
            </a:rPr>
            <a:t>In our project, Supervised machine learning models are used which can accurately predict  the results</a:t>
          </a:r>
        </a:p>
      </dsp:txBody>
      <dsp:txXfrm>
        <a:off x="6773798" y="1981650"/>
        <a:ext cx="3023212" cy="12825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18B38-3C75-4582-928E-FFDF5F6DBEFE}">
      <dsp:nvSpPr>
        <dsp:cNvPr id="0" name=""/>
        <dsp:cNvSpPr/>
      </dsp:nvSpPr>
      <dsp:spPr>
        <a:xfrm>
          <a:off x="3381" y="2220885"/>
          <a:ext cx="2414301" cy="1533081"/>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31E2575-BFBE-4E71-8F54-985719E19EC3}">
      <dsp:nvSpPr>
        <dsp:cNvPr id="0" name=""/>
        <dsp:cNvSpPr/>
      </dsp:nvSpPr>
      <dsp:spPr>
        <a:xfrm>
          <a:off x="271637" y="2475728"/>
          <a:ext cx="2414301" cy="1533081"/>
        </a:xfrm>
        <a:prstGeom prst="roundRect">
          <a:avLst>
            <a:gd name="adj" fmla="val 10000"/>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GB" sz="1500" kern="1200" dirty="0">
              <a:latin typeface="Times New Roman"/>
              <a:cs typeface="Times New Roman"/>
            </a:rPr>
            <a:t>Sales Prediction allows set clear goals and expectations for businesses. </a:t>
          </a:r>
        </a:p>
      </dsp:txBody>
      <dsp:txXfrm>
        <a:off x="316539" y="2520630"/>
        <a:ext cx="2324497" cy="1443277"/>
      </dsp:txXfrm>
    </dsp:sp>
    <dsp:sp modelId="{7820D4A8-16B0-4E0D-A003-479676216709}">
      <dsp:nvSpPr>
        <dsp:cNvPr id="0" name=""/>
        <dsp:cNvSpPr/>
      </dsp:nvSpPr>
      <dsp:spPr>
        <a:xfrm>
          <a:off x="2954194" y="2220885"/>
          <a:ext cx="2414301" cy="1533081"/>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227EA30-D39B-4E33-8E2F-23EFA861C3BD}">
      <dsp:nvSpPr>
        <dsp:cNvPr id="0" name=""/>
        <dsp:cNvSpPr/>
      </dsp:nvSpPr>
      <dsp:spPr>
        <a:xfrm>
          <a:off x="3222450" y="2475728"/>
          <a:ext cx="2414301" cy="1533081"/>
        </a:xfrm>
        <a:prstGeom prst="roundRect">
          <a:avLst>
            <a:gd name="adj" fmla="val 10000"/>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To gain knowledge about new classifiers</a:t>
          </a:r>
          <a:endParaRPr lang="en-US" sz="1500" b="1" kern="1200" dirty="0">
            <a:latin typeface="Times New Roman" panose="02020603050405020304" pitchFamily="18" charset="0"/>
            <a:cs typeface="Times New Roman" panose="02020603050405020304" pitchFamily="18" charset="0"/>
          </a:endParaRPr>
        </a:p>
      </dsp:txBody>
      <dsp:txXfrm>
        <a:off x="3267352" y="2520630"/>
        <a:ext cx="2324497" cy="1443277"/>
      </dsp:txXfrm>
    </dsp:sp>
    <dsp:sp modelId="{0EFCFB6D-DE22-47AD-A1C3-AA0CB2405F9E}">
      <dsp:nvSpPr>
        <dsp:cNvPr id="0" name=""/>
        <dsp:cNvSpPr/>
      </dsp:nvSpPr>
      <dsp:spPr>
        <a:xfrm>
          <a:off x="5905007" y="2220885"/>
          <a:ext cx="2414301" cy="1533081"/>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B9FB65D-2A2E-4871-8585-597C606FE7D8}">
      <dsp:nvSpPr>
        <dsp:cNvPr id="0" name=""/>
        <dsp:cNvSpPr/>
      </dsp:nvSpPr>
      <dsp:spPr>
        <a:xfrm>
          <a:off x="6173263" y="2475728"/>
          <a:ext cx="2414301" cy="1533081"/>
        </a:xfrm>
        <a:prstGeom prst="roundRect">
          <a:avLst>
            <a:gd name="adj" fmla="val 10000"/>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GB" sz="1500" kern="1200" dirty="0">
              <a:latin typeface="Times New Roman"/>
              <a:cs typeface="Times New Roman"/>
            </a:rPr>
            <a:t>Manually predicting sales can lead to errors as well as time consuming.</a:t>
          </a:r>
        </a:p>
      </dsp:txBody>
      <dsp:txXfrm>
        <a:off x="6218165" y="2520630"/>
        <a:ext cx="2324497" cy="1443277"/>
      </dsp:txXfrm>
    </dsp:sp>
    <dsp:sp modelId="{EE5AF67B-7A70-4463-916C-816B4A9CBD75}">
      <dsp:nvSpPr>
        <dsp:cNvPr id="0" name=""/>
        <dsp:cNvSpPr/>
      </dsp:nvSpPr>
      <dsp:spPr>
        <a:xfrm>
          <a:off x="8855821" y="2220885"/>
          <a:ext cx="2414301" cy="1533081"/>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A1917EF-42A6-4254-9EA0-9A81984B0209}">
      <dsp:nvSpPr>
        <dsp:cNvPr id="0" name=""/>
        <dsp:cNvSpPr/>
      </dsp:nvSpPr>
      <dsp:spPr>
        <a:xfrm>
          <a:off x="9124076" y="2475728"/>
          <a:ext cx="2414301" cy="1533081"/>
        </a:xfrm>
        <a:prstGeom prst="roundRect">
          <a:avLst>
            <a:gd name="adj" fmla="val 10000"/>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GB" sz="1500" kern="1200" dirty="0">
              <a:latin typeface="Times New Roman"/>
              <a:cs typeface="Times New Roman"/>
            </a:rPr>
            <a:t>Thus, using data mining and machine learning techniques are the need of the hour as these methods are less time consuming and more accurate and efficient</a:t>
          </a:r>
        </a:p>
      </dsp:txBody>
      <dsp:txXfrm>
        <a:off x="9168978" y="2520630"/>
        <a:ext cx="2324497" cy="14432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5B12D-752F-4E11-953F-32436BCE1018}">
      <dsp:nvSpPr>
        <dsp:cNvPr id="0" name=""/>
        <dsp:cNvSpPr/>
      </dsp:nvSpPr>
      <dsp:spPr>
        <a:xfrm>
          <a:off x="0" y="680"/>
          <a:ext cx="6243991"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CE369B-8594-4BF9-A73A-1BFF2F683B07}">
      <dsp:nvSpPr>
        <dsp:cNvPr id="0" name=""/>
        <dsp:cNvSpPr/>
      </dsp:nvSpPr>
      <dsp:spPr>
        <a:xfrm>
          <a:off x="481381" y="358732"/>
          <a:ext cx="875239" cy="875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BCA44E-03FC-49AF-B233-CAD555BDC69A}">
      <dsp:nvSpPr>
        <dsp:cNvPr id="0" name=""/>
        <dsp:cNvSpPr/>
      </dsp:nvSpPr>
      <dsp:spPr>
        <a:xfrm>
          <a:off x="1838002" y="680"/>
          <a:ext cx="440598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022350">
            <a:lnSpc>
              <a:spcPct val="90000"/>
            </a:lnSpc>
            <a:spcBef>
              <a:spcPct val="0"/>
            </a:spcBef>
            <a:spcAft>
              <a:spcPct val="35000"/>
            </a:spcAft>
            <a:buNone/>
          </a:pPr>
          <a:r>
            <a:rPr lang="en-GB" sz="2300" kern="1200"/>
            <a:t>•The training set consists of 80% of dataset and is used to train these models with the labels</a:t>
          </a:r>
          <a:endParaRPr lang="en-US" sz="2300" kern="1200"/>
        </a:p>
      </dsp:txBody>
      <dsp:txXfrm>
        <a:off x="1838002" y="680"/>
        <a:ext cx="4405989" cy="1591344"/>
      </dsp:txXfrm>
    </dsp:sp>
    <dsp:sp modelId="{F3F6AA58-D017-43F7-AB44-062DACA91636}">
      <dsp:nvSpPr>
        <dsp:cNvPr id="0" name=""/>
        <dsp:cNvSpPr/>
      </dsp:nvSpPr>
      <dsp:spPr>
        <a:xfrm>
          <a:off x="0" y="1989860"/>
          <a:ext cx="6243991"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A5A37E-5C8A-4BE8-BA4A-FA6B0981A400}">
      <dsp:nvSpPr>
        <dsp:cNvPr id="0" name=""/>
        <dsp:cNvSpPr/>
      </dsp:nvSpPr>
      <dsp:spPr>
        <a:xfrm>
          <a:off x="481381" y="2347912"/>
          <a:ext cx="875239" cy="8752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6C3151-1790-4295-B86D-3D45DE7DD47D}">
      <dsp:nvSpPr>
        <dsp:cNvPr id="0" name=""/>
        <dsp:cNvSpPr/>
      </dsp:nvSpPr>
      <dsp:spPr>
        <a:xfrm>
          <a:off x="1838002" y="1989860"/>
          <a:ext cx="440598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022350">
            <a:lnSpc>
              <a:spcPct val="90000"/>
            </a:lnSpc>
            <a:spcBef>
              <a:spcPct val="0"/>
            </a:spcBef>
            <a:spcAft>
              <a:spcPct val="35000"/>
            </a:spcAft>
            <a:buNone/>
          </a:pPr>
          <a:r>
            <a:rPr lang="en-GB" sz="2300" kern="1200"/>
            <a:t>•The test set consists of 20% of dataset and is used to test the models by predicting the labels.</a:t>
          </a:r>
          <a:endParaRPr lang="en-US" sz="2300" kern="1200"/>
        </a:p>
      </dsp:txBody>
      <dsp:txXfrm>
        <a:off x="1838002" y="1989860"/>
        <a:ext cx="4405989" cy="1591344"/>
      </dsp:txXfrm>
    </dsp:sp>
    <dsp:sp modelId="{6B5BF0A6-8040-4CA4-B026-6739C487B5F3}">
      <dsp:nvSpPr>
        <dsp:cNvPr id="0" name=""/>
        <dsp:cNvSpPr/>
      </dsp:nvSpPr>
      <dsp:spPr>
        <a:xfrm>
          <a:off x="0" y="3979040"/>
          <a:ext cx="6243991"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C76A2-EC7E-45CE-A2BD-32394F991C5E}">
      <dsp:nvSpPr>
        <dsp:cNvPr id="0" name=""/>
        <dsp:cNvSpPr/>
      </dsp:nvSpPr>
      <dsp:spPr>
        <a:xfrm>
          <a:off x="481381" y="4337093"/>
          <a:ext cx="875239" cy="875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ABBBE53-5D14-4025-B017-DE85FD17BAA0}">
      <dsp:nvSpPr>
        <dsp:cNvPr id="0" name=""/>
        <dsp:cNvSpPr/>
      </dsp:nvSpPr>
      <dsp:spPr>
        <a:xfrm>
          <a:off x="1838002" y="3979040"/>
          <a:ext cx="440598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022350">
            <a:lnSpc>
              <a:spcPct val="90000"/>
            </a:lnSpc>
            <a:spcBef>
              <a:spcPct val="0"/>
            </a:spcBef>
            <a:spcAft>
              <a:spcPct val="35000"/>
            </a:spcAft>
            <a:buNone/>
          </a:pPr>
          <a:r>
            <a:rPr lang="en-GB" sz="2300" kern="1200"/>
            <a:t>•Classification report and accuracy of each model gives us the accurate classifier.</a:t>
          </a:r>
          <a:endParaRPr lang="en-US" sz="2300" kern="1200"/>
        </a:p>
      </dsp:txBody>
      <dsp:txXfrm>
        <a:off x="1838002" y="3979040"/>
        <a:ext cx="4405989" cy="15913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20445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97047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67868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53145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1781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11713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93604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527182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30206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38556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76225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60573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8/5/2022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41601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8/5/2022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92016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86157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07356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8/5/2022</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19936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a:t>
            </a:r>
          </a:p>
          <a:p>
            <a:pPr lvl="6"/>
            <a:r>
              <a:rPr lang="en-US"/>
              <a:t>Seven</a:t>
            </a:r>
          </a:p>
          <a:p>
            <a:pPr lvl="7"/>
            <a:r>
              <a:rPr lang="en-US"/>
              <a:t>Eight</a:t>
            </a:r>
          </a:p>
          <a:p>
            <a:pPr lvl="8"/>
            <a:r>
              <a:rPr lang="en-US"/>
              <a:t>nine</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8/5/2022</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799408440"/>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ieeexplore.ieee.org/"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kaggle.com/code/iabhishekbhardwaj/supermarket-sales-prediction-solution/notebook"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hyperlink" Target="https://geobrava.geoactivegroup.com/2020/03/how-b2b-marketers-fuel-predictable.html"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36AB33-7BF0-72CD-6238-B22ECAF0381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6250" b="6250"/>
          <a:stretch/>
        </p:blipFill>
        <p:spPr>
          <a:xfrm>
            <a:off x="20" y="-55408"/>
            <a:ext cx="12191980" cy="6857990"/>
          </a:xfrm>
          <a:prstGeom prst="rect">
            <a:avLst/>
          </a:prstGeom>
        </p:spPr>
      </p:pic>
      <p:sp>
        <p:nvSpPr>
          <p:cNvPr id="2" name="Title 1"/>
          <p:cNvSpPr>
            <a:spLocks noGrp="1"/>
          </p:cNvSpPr>
          <p:nvPr>
            <p:ph type="ctrTitle"/>
          </p:nvPr>
        </p:nvSpPr>
        <p:spPr>
          <a:xfrm>
            <a:off x="1205865" y="1985557"/>
            <a:ext cx="10283391" cy="1515091"/>
          </a:xfrm>
        </p:spPr>
        <p:txBody>
          <a:bodyPr anchor="b">
            <a:noAutofit/>
          </a:bodyPr>
          <a:lstStyle/>
          <a:p>
            <a:pPr algn="l"/>
            <a:r>
              <a:rPr lang="en-GB" sz="6600" b="1">
                <a:solidFill>
                  <a:srgbClr val="FFFFFF"/>
                </a:solidFill>
                <a:latin typeface="Georgia Pro Black"/>
                <a:cs typeface="Calibri Light"/>
              </a:rPr>
              <a:t>SALES PREDICTION</a:t>
            </a:r>
          </a:p>
        </p:txBody>
      </p:sp>
      <p:sp>
        <p:nvSpPr>
          <p:cNvPr id="3" name="Subtitle 2"/>
          <p:cNvSpPr>
            <a:spLocks noGrp="1"/>
          </p:cNvSpPr>
          <p:nvPr>
            <p:ph type="subTitle" idx="1"/>
          </p:nvPr>
        </p:nvSpPr>
        <p:spPr>
          <a:xfrm>
            <a:off x="2384584" y="4157540"/>
            <a:ext cx="7207683" cy="891941"/>
          </a:xfrm>
        </p:spPr>
        <p:txBody>
          <a:bodyPr anchor="t">
            <a:normAutofit/>
          </a:bodyPr>
          <a:lstStyle/>
          <a:p>
            <a:pPr algn="ctr"/>
            <a:r>
              <a:rPr lang="en-GB" sz="3200" i="1">
                <a:solidFill>
                  <a:srgbClr val="FFFFFF"/>
                </a:solidFill>
                <a:latin typeface="Georgia Pro Black"/>
                <a:cs typeface="Calibri"/>
              </a:rPr>
              <a:t>GROUP 11 </a:t>
            </a:r>
            <a:endParaRPr lang="en-GB" sz="3200" i="1">
              <a:solidFill>
                <a:srgbClr val="FFFFFF"/>
              </a:solidFill>
              <a:latin typeface="Georgia Pro Black"/>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9B997E5A-1B65-C4CB-1AC8-96B3F38AE03E}"/>
              </a:ext>
            </a:extLst>
          </p:cNvPr>
          <p:cNvPicPr>
            <a:picLocks noChangeAspect="1"/>
          </p:cNvPicPr>
          <p:nvPr/>
        </p:nvPicPr>
        <p:blipFill>
          <a:blip r:embed="rId2"/>
          <a:stretch>
            <a:fillRect/>
          </a:stretch>
        </p:blipFill>
        <p:spPr>
          <a:xfrm>
            <a:off x="3140520" y="797242"/>
            <a:ext cx="6138915" cy="5571066"/>
          </a:xfrm>
          <a:prstGeom prst="rect">
            <a:avLst/>
          </a:prstGeom>
        </p:spPr>
      </p:pic>
      <p:sp>
        <p:nvSpPr>
          <p:cNvPr id="3" name="TextBox 1">
            <a:extLst>
              <a:ext uri="{FF2B5EF4-FFF2-40B4-BE49-F238E27FC236}">
                <a16:creationId xmlns:a16="http://schemas.microsoft.com/office/drawing/2014/main" id="{FFE02CC3-1C83-9A22-475A-BAA72855B8E8}"/>
              </a:ext>
            </a:extLst>
          </p:cNvPr>
          <p:cNvSpPr txBox="1"/>
          <p:nvPr/>
        </p:nvSpPr>
        <p:spPr>
          <a:xfrm>
            <a:off x="955260" y="1225825"/>
            <a:ext cx="2190886"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solidFill>
                  <a:schemeClr val="bg1"/>
                </a:solidFill>
                <a:latin typeface="Times New Roman"/>
                <a:cs typeface="Times New Roman"/>
              </a:rPr>
              <a:t>HEAT MAP:</a:t>
            </a:r>
          </a:p>
        </p:txBody>
      </p:sp>
    </p:spTree>
    <p:extLst>
      <p:ext uri="{BB962C8B-B14F-4D97-AF65-F5344CB8AC3E}">
        <p14:creationId xmlns:p14="http://schemas.microsoft.com/office/powerpoint/2010/main" val="1537873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567D-678C-7576-8A44-6FF3C36BEB78}"/>
              </a:ext>
            </a:extLst>
          </p:cNvPr>
          <p:cNvSpPr>
            <a:spLocks noGrp="1"/>
          </p:cNvSpPr>
          <p:nvPr>
            <p:ph type="title"/>
          </p:nvPr>
        </p:nvSpPr>
        <p:spPr>
          <a:xfrm>
            <a:off x="8119869" y="643466"/>
            <a:ext cx="3537575" cy="5571065"/>
          </a:xfrm>
        </p:spPr>
        <p:txBody>
          <a:bodyPr anchor="ctr">
            <a:normAutofit/>
          </a:bodyPr>
          <a:lstStyle/>
          <a:p>
            <a:pPr algn="ctr"/>
            <a:r>
              <a:rPr lang="en-GB" sz="4400" b="1" dirty="0">
                <a:solidFill>
                  <a:schemeClr val="tx1"/>
                </a:solidFill>
              </a:rPr>
              <a:t>Machine Learning</a:t>
            </a:r>
            <a:br>
              <a:rPr lang="en-GB" sz="4400" b="1" dirty="0">
                <a:solidFill>
                  <a:schemeClr val="tx1"/>
                </a:solidFill>
              </a:rPr>
            </a:br>
            <a:r>
              <a:rPr lang="en-GB" sz="4400" b="1" dirty="0">
                <a:solidFill>
                  <a:schemeClr val="tx1"/>
                </a:solidFill>
              </a:rPr>
              <a:t>MODEL </a:t>
            </a:r>
            <a:endParaRPr lang="en-GB" sz="4400" b="1" dirty="0">
              <a:solidFill>
                <a:schemeClr val="tx1"/>
              </a:solidFill>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36" name="Rectangle 2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 name="Straight Connector 2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39" name="Content Placeholder 2">
            <a:extLst>
              <a:ext uri="{FF2B5EF4-FFF2-40B4-BE49-F238E27FC236}">
                <a16:creationId xmlns:a16="http://schemas.microsoft.com/office/drawing/2014/main" id="{A3909CF3-7589-DE0B-5684-2D0D8FA261D0}"/>
              </a:ext>
            </a:extLst>
          </p:cNvPr>
          <p:cNvGraphicFramePr>
            <a:graphicFrameLocks noGrp="1"/>
          </p:cNvGraphicFramePr>
          <p:nvPr>
            <p:ph idx="1"/>
            <p:extLst>
              <p:ext uri="{D42A27DB-BD31-4B8C-83A1-F6EECF244321}">
                <p14:modId xmlns:p14="http://schemas.microsoft.com/office/powerpoint/2010/main" val="2291978381"/>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7284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2BB1B-4693-CC85-B5B7-141E7E3113D4}"/>
              </a:ext>
            </a:extLst>
          </p:cNvPr>
          <p:cNvSpPr>
            <a:spLocks noGrp="1"/>
          </p:cNvSpPr>
          <p:nvPr>
            <p:ph type="title"/>
          </p:nvPr>
        </p:nvSpPr>
        <p:spPr>
          <a:xfrm>
            <a:off x="975930" y="4795071"/>
            <a:ext cx="10200986" cy="1409701"/>
          </a:xfrm>
        </p:spPr>
        <p:txBody>
          <a:bodyPr vert="horz" lIns="91440" tIns="45720" rIns="91440" bIns="45720" rtlCol="0" anchor="b">
            <a:normAutofit fontScale="90000"/>
          </a:bodyPr>
          <a:lstStyle/>
          <a:p>
            <a:pPr algn="ctr"/>
            <a:r>
              <a:rPr lang="en-US" sz="4800" b="1" dirty="0">
                <a:solidFill>
                  <a:schemeClr val="tx1"/>
                </a:solidFill>
                <a:effectLst>
                  <a:glow rad="38100">
                    <a:prstClr val="black">
                      <a:lumMod val="65000"/>
                      <a:lumOff val="35000"/>
                      <a:alpha val="50000"/>
                    </a:prstClr>
                  </a:glow>
                  <a:outerShdw blurRad="28575" dist="31750" dir="13200000" algn="tl" rotWithShape="0">
                    <a:srgbClr val="000000">
                      <a:alpha val="25000"/>
                    </a:srgbClr>
                  </a:outerShdw>
                </a:effectLst>
              </a:rPr>
              <a:t>AUC - ROC curve for Training and Test score</a:t>
            </a:r>
            <a:endParaRPr lang="en-US" sz="4800" b="1" dirty="0">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10" name="Rectangle 9">
            <a:extLst>
              <a:ext uri="{FF2B5EF4-FFF2-40B4-BE49-F238E27FC236}">
                <a16:creationId xmlns:a16="http://schemas.microsoft.com/office/drawing/2014/main" id="{2C069419-B83B-4E10-A3EF-91A86B5D35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738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line chart&#10;&#10;Description automatically generated">
            <a:extLst>
              <a:ext uri="{FF2B5EF4-FFF2-40B4-BE49-F238E27FC236}">
                <a16:creationId xmlns:a16="http://schemas.microsoft.com/office/drawing/2014/main" id="{4C740E66-0606-EBDC-77E4-DB90E88D6C8C}"/>
              </a:ext>
            </a:extLst>
          </p:cNvPr>
          <p:cNvPicPr>
            <a:picLocks noGrp="1" noChangeAspect="1"/>
          </p:cNvPicPr>
          <p:nvPr>
            <p:ph idx="1"/>
          </p:nvPr>
        </p:nvPicPr>
        <p:blipFill>
          <a:blip r:embed="rId3"/>
          <a:stretch>
            <a:fillRect/>
          </a:stretch>
        </p:blipFill>
        <p:spPr>
          <a:xfrm>
            <a:off x="982238" y="399997"/>
            <a:ext cx="4195260" cy="3385436"/>
          </a:xfrm>
          <a:prstGeom prst="rect">
            <a:avLst/>
          </a:prstGeom>
        </p:spPr>
      </p:pic>
      <p:pic>
        <p:nvPicPr>
          <p:cNvPr id="5" name="Picture 5" descr="Chart, line chart&#10;&#10;Description automatically generated">
            <a:extLst>
              <a:ext uri="{FF2B5EF4-FFF2-40B4-BE49-F238E27FC236}">
                <a16:creationId xmlns:a16="http://schemas.microsoft.com/office/drawing/2014/main" id="{D39F0F08-6E96-19FC-18FA-DDFD05480FE7}"/>
              </a:ext>
            </a:extLst>
          </p:cNvPr>
          <p:cNvPicPr>
            <a:picLocks noChangeAspect="1"/>
          </p:cNvPicPr>
          <p:nvPr/>
        </p:nvPicPr>
        <p:blipFill>
          <a:blip r:embed="rId4"/>
          <a:stretch>
            <a:fillRect/>
          </a:stretch>
        </p:blipFill>
        <p:spPr>
          <a:xfrm>
            <a:off x="6757718" y="399998"/>
            <a:ext cx="4239102" cy="3389195"/>
          </a:xfrm>
          <a:prstGeom prst="rect">
            <a:avLst/>
          </a:prstGeom>
        </p:spPr>
      </p:pic>
    </p:spTree>
    <p:extLst>
      <p:ext uri="{BB962C8B-B14F-4D97-AF65-F5344CB8AC3E}">
        <p14:creationId xmlns:p14="http://schemas.microsoft.com/office/powerpoint/2010/main" val="2932269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6">
            <a:extLst>
              <a:ext uri="{FF2B5EF4-FFF2-40B4-BE49-F238E27FC236}">
                <a16:creationId xmlns:a16="http://schemas.microsoft.com/office/drawing/2014/main" id="{E91E4F84-9492-186E-06C8-666B645F1213}"/>
              </a:ext>
            </a:extLst>
          </p:cNvPr>
          <p:cNvPicPr>
            <a:picLocks noGrp="1" noChangeAspect="1"/>
          </p:cNvPicPr>
          <p:nvPr>
            <p:ph idx="1"/>
          </p:nvPr>
        </p:nvPicPr>
        <p:blipFill>
          <a:blip r:embed="rId2"/>
          <a:stretch>
            <a:fillRect/>
          </a:stretch>
        </p:blipFill>
        <p:spPr>
          <a:xfrm>
            <a:off x="1049724" y="643467"/>
            <a:ext cx="10180899" cy="5526892"/>
          </a:xfrm>
          <a:prstGeom prst="rect">
            <a:avLst/>
          </a:prstGeom>
        </p:spPr>
      </p:pic>
    </p:spTree>
    <p:extLst>
      <p:ext uri="{BB962C8B-B14F-4D97-AF65-F5344CB8AC3E}">
        <p14:creationId xmlns:p14="http://schemas.microsoft.com/office/powerpoint/2010/main" val="3283721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CD68F96-5F6D-25EF-D2B4-E4DD8974F5A9}"/>
              </a:ext>
            </a:extLst>
          </p:cNvPr>
          <p:cNvPicPr>
            <a:picLocks noChangeAspect="1"/>
          </p:cNvPicPr>
          <p:nvPr/>
        </p:nvPicPr>
        <p:blipFill>
          <a:blip r:embed="rId2"/>
          <a:stretch>
            <a:fillRect/>
          </a:stretch>
        </p:blipFill>
        <p:spPr>
          <a:xfrm>
            <a:off x="1067355" y="1148007"/>
            <a:ext cx="10057289" cy="4561986"/>
          </a:xfrm>
          <a:prstGeom prst="rect">
            <a:avLst/>
          </a:prstGeom>
        </p:spPr>
      </p:pic>
    </p:spTree>
    <p:extLst>
      <p:ext uri="{BB962C8B-B14F-4D97-AF65-F5344CB8AC3E}">
        <p14:creationId xmlns:p14="http://schemas.microsoft.com/office/powerpoint/2010/main" val="1640610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D1BE4-AF81-7CFA-1A28-E59EA4855DD9}"/>
              </a:ext>
            </a:extLst>
          </p:cNvPr>
          <p:cNvSpPr>
            <a:spLocks noGrp="1"/>
          </p:cNvSpPr>
          <p:nvPr>
            <p:ph type="title"/>
          </p:nvPr>
        </p:nvSpPr>
        <p:spPr/>
        <p:txBody>
          <a:bodyPr/>
          <a:lstStyle/>
          <a:p>
            <a:r>
              <a:rPr lang="en-US" b="1" dirty="0">
                <a:latin typeface="Arial Black" panose="020B0A04020102020204" pitchFamily="34" charset="0"/>
              </a:rPr>
              <a:t>MODEL VALIDATION</a:t>
            </a:r>
            <a:endParaRPr lang="en-IN" b="1" dirty="0">
              <a:latin typeface="Arial Black" panose="020B0A04020102020204" pitchFamily="34" charset="0"/>
            </a:endParaRPr>
          </a:p>
        </p:txBody>
      </p:sp>
      <p:pic>
        <p:nvPicPr>
          <p:cNvPr id="5" name="Content Placeholder 4">
            <a:extLst>
              <a:ext uri="{FF2B5EF4-FFF2-40B4-BE49-F238E27FC236}">
                <a16:creationId xmlns:a16="http://schemas.microsoft.com/office/drawing/2014/main" id="{BAEBB1AC-3574-868A-2C8D-D2FF713BA5EF}"/>
              </a:ext>
            </a:extLst>
          </p:cNvPr>
          <p:cNvPicPr>
            <a:picLocks noGrp="1" noChangeAspect="1"/>
          </p:cNvPicPr>
          <p:nvPr>
            <p:ph idx="1"/>
          </p:nvPr>
        </p:nvPicPr>
        <p:blipFill>
          <a:blip r:embed="rId2"/>
          <a:stretch>
            <a:fillRect/>
          </a:stretch>
        </p:blipFill>
        <p:spPr>
          <a:xfrm>
            <a:off x="1141412" y="2120735"/>
            <a:ext cx="6102535" cy="4446320"/>
          </a:xfrm>
        </p:spPr>
      </p:pic>
    </p:spTree>
    <p:extLst>
      <p:ext uri="{BB962C8B-B14F-4D97-AF65-F5344CB8AC3E}">
        <p14:creationId xmlns:p14="http://schemas.microsoft.com/office/powerpoint/2010/main" val="3690412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E859-FDFB-6A99-9E80-FFED81BD3CE3}"/>
              </a:ext>
            </a:extLst>
          </p:cNvPr>
          <p:cNvSpPr>
            <a:spLocks noGrp="1"/>
          </p:cNvSpPr>
          <p:nvPr>
            <p:ph type="title"/>
          </p:nvPr>
        </p:nvSpPr>
        <p:spPr>
          <a:xfrm>
            <a:off x="974179" y="714375"/>
            <a:ext cx="3332955" cy="5076826"/>
          </a:xfrm>
        </p:spPr>
        <p:txBody>
          <a:bodyPr anchor="ctr">
            <a:normAutofit/>
          </a:bodyPr>
          <a:lstStyle/>
          <a:p>
            <a:r>
              <a:rPr lang="en-US" sz="4400" b="1" dirty="0" err="1">
                <a:effectLst>
                  <a:glow rad="38100">
                    <a:prstClr val="black">
                      <a:lumMod val="65000"/>
                      <a:lumOff val="35000"/>
                      <a:alpha val="40000"/>
                    </a:prstClr>
                  </a:glow>
                  <a:outerShdw blurRad="28575" dist="38100" dir="14040000" algn="tl" rotWithShape="0">
                    <a:srgbClr val="000000">
                      <a:alpha val="25000"/>
                    </a:srgbClr>
                  </a:outerShdw>
                </a:effectLst>
              </a:rPr>
              <a:t>ReFERENCE</a:t>
            </a:r>
            <a:r>
              <a:rPr lang="en-US" sz="4000" dirty="0">
                <a:effectLst>
                  <a:glow rad="38100">
                    <a:prstClr val="black">
                      <a:lumMod val="65000"/>
                      <a:lumOff val="35000"/>
                      <a:alpha val="40000"/>
                    </a:prstClr>
                  </a:glow>
                  <a:outerShdw blurRad="28575" dist="38100" dir="14040000" algn="tl" rotWithShape="0">
                    <a:srgbClr val="000000">
                      <a:alpha val="25000"/>
                    </a:srgbClr>
                  </a:outerShdw>
                </a:effectLst>
              </a:rPr>
              <a:t>:</a:t>
            </a:r>
            <a:br>
              <a:rPr lang="en-US" sz="4000" dirty="0">
                <a:effectLst>
                  <a:glow rad="38100">
                    <a:prstClr val="black">
                      <a:lumMod val="65000"/>
                      <a:lumOff val="35000"/>
                      <a:alpha val="40000"/>
                    </a:prstClr>
                  </a:glow>
                  <a:outerShdw blurRad="28575" dist="38100" dir="14040000" algn="tl" rotWithShape="0">
                    <a:srgbClr val="000000">
                      <a:alpha val="25000"/>
                    </a:srgbClr>
                  </a:outerShdw>
                </a:effectLst>
              </a:rPr>
            </a:br>
            <a:endParaRPr lang="en-US" sz="4000"/>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B68650B3-52CF-AE48-8908-420F34CC1565}"/>
              </a:ext>
            </a:extLst>
          </p:cNvPr>
          <p:cNvSpPr>
            <a:spLocks noGrp="1"/>
          </p:cNvSpPr>
          <p:nvPr>
            <p:ph idx="1"/>
          </p:nvPr>
        </p:nvSpPr>
        <p:spPr>
          <a:xfrm>
            <a:off x="4973046" y="714375"/>
            <a:ext cx="7218157" cy="6065043"/>
          </a:xfrm>
        </p:spPr>
        <p:txBody>
          <a:bodyPr>
            <a:normAutofit/>
          </a:bodyPr>
          <a:lstStyle/>
          <a:p>
            <a:pPr>
              <a:lnSpc>
                <a:spcPct val="90000"/>
              </a:lnSpc>
            </a:pP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Singh Manpreet, </a:t>
            </a:r>
            <a:r>
              <a:rPr lang="en-US" sz="160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Bhawick</a:t>
            </a: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 </a:t>
            </a:r>
            <a:r>
              <a:rPr lang="en-US" sz="160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Ghutla</a:t>
            </a: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 Reuben Lilo Jnr, </a:t>
            </a:r>
            <a:r>
              <a:rPr lang="en-US" sz="160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Aesaan</a:t>
            </a: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 FS Mohammed, and Mahmood A. Rashid. "Walmart's Sales</a:t>
            </a:r>
            <a:endPar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cs typeface="Times New Roman"/>
            </a:endParaRPr>
          </a:p>
          <a:p>
            <a:pPr>
              <a:lnSpc>
                <a:spcPct val="90000"/>
              </a:lnSpc>
              <a:buClr>
                <a:srgbClr val="FFFFFF"/>
              </a:buClr>
            </a:pPr>
            <a:endPar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endParaRPr>
          </a:p>
          <a:p>
            <a:pPr>
              <a:lnSpc>
                <a:spcPct val="90000"/>
              </a:lnSpc>
            </a:pP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Data Analysis-A Big Data Analytics Perspective." In 2017 4th Asia-Pacific World Congress on Computer Science and Engineering (APWC on CSE), pp. 114-119. IEEE, 2017.</a:t>
            </a:r>
          </a:p>
          <a:p>
            <a:pPr>
              <a:lnSpc>
                <a:spcPct val="90000"/>
              </a:lnSpc>
              <a:buClr>
                <a:srgbClr val="FFFFFF"/>
              </a:buClr>
            </a:pPr>
            <a:endPar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endParaRPr>
          </a:p>
          <a:p>
            <a:pPr>
              <a:lnSpc>
                <a:spcPct val="90000"/>
              </a:lnSpc>
              <a:buClr>
                <a:srgbClr val="FFFFFF"/>
              </a:buClr>
            </a:pPr>
            <a:r>
              <a:rPr lang="en-US" sz="160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Sekban</a:t>
            </a: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 Judi. "Applying machine learning algorithms in sales prediction." (2019).</a:t>
            </a:r>
            <a:endPar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cs typeface="Times New Roman"/>
            </a:endParaRPr>
          </a:p>
          <a:p>
            <a:pPr>
              <a:lnSpc>
                <a:spcPct val="90000"/>
              </a:lnSpc>
              <a:buClr>
                <a:srgbClr val="FFFFFF"/>
              </a:buClr>
            </a:pPr>
            <a:endPar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endParaRPr>
          </a:p>
          <a:p>
            <a:pPr>
              <a:lnSpc>
                <a:spcPct val="90000"/>
              </a:lnSpc>
              <a:buClr>
                <a:srgbClr val="FFFFFF"/>
              </a:buClr>
            </a:pP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Ragg, Thomas, Wolfram Menzel, Walter Baum, and Michael </a:t>
            </a:r>
            <a:r>
              <a:rPr lang="en-US" sz="160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Wigbers</a:t>
            </a: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 "Bayesian learning for sales rate </a:t>
            </a:r>
            <a:r>
              <a:rPr lang="en-US" sz="160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predictionfor</a:t>
            </a: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 thousands of retailers." Neurocomputing 43, no. 1-4 (2002): 127-144.</a:t>
            </a:r>
            <a:endPar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cs typeface="Times New Roman"/>
            </a:endParaRPr>
          </a:p>
          <a:p>
            <a:pPr marL="0" indent="0">
              <a:lnSpc>
                <a:spcPct val="90000"/>
              </a:lnSpc>
              <a:buNone/>
            </a:pPr>
            <a:endPar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cs typeface="Times New Roman"/>
            </a:endParaRPr>
          </a:p>
          <a:p>
            <a:pPr>
              <a:lnSpc>
                <a:spcPct val="90000"/>
              </a:lnSpc>
            </a:pP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Intelligent Sales Prediction Using Machine Learning Technique, 2018. [ </a:t>
            </a: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hlinkClick r:id="rId3">
                  <a:extLst>
                    <a:ext uri="{A12FA001-AC4F-418D-AE19-62706E023703}">
                      <ahyp:hlinkClr xmlns:ahyp="http://schemas.microsoft.com/office/drawing/2018/hyperlinkcolor" val="tx"/>
                    </a:ext>
                  </a:extLst>
                </a:hlinkClick>
              </a:rPr>
              <a:t>https://ieeexplore.ieee.org</a:t>
            </a: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 ] </a:t>
            </a:r>
          </a:p>
          <a:p>
            <a:pPr>
              <a:lnSpc>
                <a:spcPct val="90000"/>
              </a:lnSpc>
              <a:buClr>
                <a:srgbClr val="FFFFFF"/>
              </a:buClr>
            </a:pPr>
            <a:endPar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cs typeface="Times New Roman"/>
            </a:endParaRPr>
          </a:p>
          <a:p>
            <a:pPr>
              <a:lnSpc>
                <a:spcPct val="90000"/>
              </a:lnSpc>
              <a:buClr>
                <a:srgbClr val="FFFFFF"/>
              </a:buClr>
            </a:pP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 </a:t>
            </a: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hlinkClick r:id="rId4">
                  <a:extLst>
                    <a:ext uri="{A12FA001-AC4F-418D-AE19-62706E023703}">
                      <ahyp:hlinkClr xmlns:ahyp="http://schemas.microsoft.com/office/drawing/2018/hyperlinkcolor" val="tx"/>
                    </a:ext>
                  </a:extLst>
                </a:hlinkClick>
              </a:rPr>
              <a:t>https://www.kaggle.com/code/iabhishekbhardwaj/supermarket-sales-prediction-solution/notebook</a:t>
            </a:r>
            <a:endPar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cs typeface="Times New Roman"/>
            </a:endParaRPr>
          </a:p>
          <a:p>
            <a:pPr>
              <a:lnSpc>
                <a:spcPct val="90000"/>
              </a:lnSpc>
              <a:buClr>
                <a:srgbClr val="FFFFFF"/>
              </a:buClr>
            </a:pPr>
            <a:endParaRPr lang="en-US" sz="14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2893151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10;&#10;Description automatically generated">
            <a:extLst>
              <a:ext uri="{FF2B5EF4-FFF2-40B4-BE49-F238E27FC236}">
                <a16:creationId xmlns:a16="http://schemas.microsoft.com/office/drawing/2014/main" id="{CB2F928C-475B-FFBC-F225-1C11C4875881}"/>
              </a:ext>
            </a:extLst>
          </p:cNvPr>
          <p:cNvPicPr>
            <a:picLocks noChangeAspect="1"/>
          </p:cNvPicPr>
          <p:nvPr/>
        </p:nvPicPr>
        <p:blipFill rotWithShape="1">
          <a:blip r:embed="rId2"/>
          <a:srcRect b="6137"/>
          <a:stretch/>
        </p:blipFill>
        <p:spPr>
          <a:xfrm>
            <a:off x="820162" y="643467"/>
            <a:ext cx="10551675" cy="5571066"/>
          </a:xfrm>
          <a:prstGeom prst="rect">
            <a:avLst/>
          </a:prstGeom>
        </p:spPr>
      </p:pic>
    </p:spTree>
    <p:extLst>
      <p:ext uri="{BB962C8B-B14F-4D97-AF65-F5344CB8AC3E}">
        <p14:creationId xmlns:p14="http://schemas.microsoft.com/office/powerpoint/2010/main" val="3095765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D0DFD-A9E8-E7E8-FB97-F0B57B5A493D}"/>
              </a:ext>
            </a:extLst>
          </p:cNvPr>
          <p:cNvSpPr>
            <a:spLocks noGrp="1"/>
          </p:cNvSpPr>
          <p:nvPr>
            <p:ph type="title"/>
          </p:nvPr>
        </p:nvSpPr>
        <p:spPr>
          <a:xfrm>
            <a:off x="1141413" y="609600"/>
            <a:ext cx="9905998" cy="1468582"/>
          </a:xfrm>
        </p:spPr>
        <p:txBody>
          <a:bodyPr>
            <a:normAutofit/>
          </a:bodyPr>
          <a:lstStyle/>
          <a:p>
            <a:r>
              <a:rPr lang="en-GB" sz="3600" b="1">
                <a:solidFill>
                  <a:schemeClr val="tx1"/>
                </a:solidFill>
                <a:latin typeface="Times New Roman"/>
                <a:cs typeface="Calibri"/>
              </a:rPr>
              <a:t>GROUP MEMBERS</a:t>
            </a:r>
            <a:r>
              <a:rPr lang="en-GB" b="1">
                <a:solidFill>
                  <a:schemeClr val="tx1"/>
                </a:solidFill>
                <a:latin typeface="Calibri"/>
                <a:cs typeface="Calibri"/>
              </a:rPr>
              <a:t> </a:t>
            </a:r>
          </a:p>
        </p:txBody>
      </p:sp>
      <p:graphicFrame>
        <p:nvGraphicFramePr>
          <p:cNvPr id="4" name="Table 4">
            <a:extLst>
              <a:ext uri="{FF2B5EF4-FFF2-40B4-BE49-F238E27FC236}">
                <a16:creationId xmlns:a16="http://schemas.microsoft.com/office/drawing/2014/main" id="{1B2CBBB4-C024-894A-65BE-95A4E7AEB78B}"/>
              </a:ext>
            </a:extLst>
          </p:cNvPr>
          <p:cNvGraphicFramePr>
            <a:graphicFrameLocks noGrp="1"/>
          </p:cNvGraphicFramePr>
          <p:nvPr>
            <p:ph idx="1"/>
            <p:extLst>
              <p:ext uri="{D42A27DB-BD31-4B8C-83A1-F6EECF244321}">
                <p14:modId xmlns:p14="http://schemas.microsoft.com/office/powerpoint/2010/main" val="2378334351"/>
              </p:ext>
            </p:extLst>
          </p:nvPr>
        </p:nvGraphicFramePr>
        <p:xfrm>
          <a:off x="1141413" y="2446241"/>
          <a:ext cx="9905998" cy="3066954"/>
        </p:xfrm>
        <a:graphic>
          <a:graphicData uri="http://schemas.openxmlformats.org/drawingml/2006/table">
            <a:tbl>
              <a:tblPr firstRow="1" bandRow="1">
                <a:tableStyleId>{9D7B26C5-4107-4FEC-AEDC-1716B250A1EF}</a:tableStyleId>
              </a:tblPr>
              <a:tblGrid>
                <a:gridCol w="1683184">
                  <a:extLst>
                    <a:ext uri="{9D8B030D-6E8A-4147-A177-3AD203B41FA5}">
                      <a16:colId xmlns:a16="http://schemas.microsoft.com/office/drawing/2014/main" val="1324107377"/>
                    </a:ext>
                  </a:extLst>
                </a:gridCol>
                <a:gridCol w="4329582">
                  <a:extLst>
                    <a:ext uri="{9D8B030D-6E8A-4147-A177-3AD203B41FA5}">
                      <a16:colId xmlns:a16="http://schemas.microsoft.com/office/drawing/2014/main" val="1899430137"/>
                    </a:ext>
                  </a:extLst>
                </a:gridCol>
                <a:gridCol w="3893232">
                  <a:extLst>
                    <a:ext uri="{9D8B030D-6E8A-4147-A177-3AD203B41FA5}">
                      <a16:colId xmlns:a16="http://schemas.microsoft.com/office/drawing/2014/main" val="186865672"/>
                    </a:ext>
                  </a:extLst>
                </a:gridCol>
              </a:tblGrid>
              <a:tr h="626876">
                <a:tc>
                  <a:txBody>
                    <a:bodyPr/>
                    <a:lstStyle/>
                    <a:p>
                      <a:pPr algn="ctr"/>
                      <a:r>
                        <a:rPr lang="en-GB" sz="2900">
                          <a:latin typeface="Times New Roman"/>
                        </a:rPr>
                        <a:t>S.NO</a:t>
                      </a:r>
                    </a:p>
                  </a:txBody>
                  <a:tcPr marL="148339" marR="148339" marT="74170" marB="74170"/>
                </a:tc>
                <a:tc>
                  <a:txBody>
                    <a:bodyPr/>
                    <a:lstStyle/>
                    <a:p>
                      <a:pPr algn="ctr"/>
                      <a:r>
                        <a:rPr lang="en-GB" sz="2900">
                          <a:latin typeface="Times New Roman"/>
                        </a:rPr>
                        <a:t>NAME</a:t>
                      </a:r>
                    </a:p>
                  </a:txBody>
                  <a:tcPr marL="148339" marR="148339" marT="74170" marB="74170"/>
                </a:tc>
                <a:tc>
                  <a:txBody>
                    <a:bodyPr/>
                    <a:lstStyle/>
                    <a:p>
                      <a:pPr algn="ctr"/>
                      <a:r>
                        <a:rPr lang="en-GB" sz="2900">
                          <a:latin typeface="Times New Roman"/>
                        </a:rPr>
                        <a:t>ROLL NO</a:t>
                      </a:r>
                    </a:p>
                  </a:txBody>
                  <a:tcPr marL="148339" marR="148339" marT="74170" marB="74170"/>
                </a:tc>
                <a:extLst>
                  <a:ext uri="{0D108BD9-81ED-4DB2-BD59-A6C34878D82A}">
                    <a16:rowId xmlns:a16="http://schemas.microsoft.com/office/drawing/2014/main" val="49406857"/>
                  </a:ext>
                </a:extLst>
              </a:tr>
              <a:tr h="559450">
                <a:tc>
                  <a:txBody>
                    <a:bodyPr/>
                    <a:lstStyle/>
                    <a:p>
                      <a:pPr lvl="0" algn="ctr">
                        <a:buNone/>
                      </a:pPr>
                      <a:r>
                        <a:rPr lang="en-GB" sz="2900">
                          <a:latin typeface="Times New Roman"/>
                        </a:rPr>
                        <a:t>   1.</a:t>
                      </a:r>
                    </a:p>
                  </a:txBody>
                  <a:tcPr marL="80912" marR="80912" marT="40457" marB="40457"/>
                </a:tc>
                <a:tc>
                  <a:txBody>
                    <a:bodyPr/>
                    <a:lstStyle/>
                    <a:p>
                      <a:pPr lvl="0" algn="ctr">
                        <a:buNone/>
                      </a:pPr>
                      <a:r>
                        <a:rPr lang="en-GB" sz="2400">
                          <a:latin typeface="Times New Roman"/>
                        </a:rPr>
                        <a:t>AKSSHAYA R</a:t>
                      </a:r>
                    </a:p>
                  </a:txBody>
                  <a:tcPr marL="80912" marR="80912" marT="40457" marB="40457"/>
                </a:tc>
                <a:tc>
                  <a:txBody>
                    <a:bodyPr/>
                    <a:lstStyle/>
                    <a:p>
                      <a:pPr lvl="0" algn="ctr">
                        <a:buNone/>
                      </a:pPr>
                      <a:r>
                        <a:rPr lang="en-GB" sz="2200">
                          <a:latin typeface="Times New Roman"/>
                        </a:rPr>
                        <a:t>CB.EN.U4CCE20005</a:t>
                      </a:r>
                    </a:p>
                  </a:txBody>
                  <a:tcPr marL="80912" marR="80912" marT="40457" marB="40457"/>
                </a:tc>
                <a:extLst>
                  <a:ext uri="{0D108BD9-81ED-4DB2-BD59-A6C34878D82A}">
                    <a16:rowId xmlns:a16="http://schemas.microsoft.com/office/drawing/2014/main" val="1356864276"/>
                  </a:ext>
                </a:extLst>
              </a:tr>
              <a:tr h="626876">
                <a:tc>
                  <a:txBody>
                    <a:bodyPr/>
                    <a:lstStyle/>
                    <a:p>
                      <a:pPr algn="ctr"/>
                      <a:r>
                        <a:rPr lang="en-GB" sz="2900">
                          <a:latin typeface="Times New Roman"/>
                        </a:rPr>
                        <a:t>  2.</a:t>
                      </a:r>
                    </a:p>
                  </a:txBody>
                  <a:tcPr marL="148339" marR="148339" marT="74170" marB="74170"/>
                </a:tc>
                <a:tc>
                  <a:txBody>
                    <a:bodyPr/>
                    <a:lstStyle/>
                    <a:p>
                      <a:pPr algn="ctr"/>
                      <a:r>
                        <a:rPr lang="en-GB" sz="2400">
                          <a:latin typeface="Times New Roman"/>
                        </a:rPr>
                        <a:t>DHASHYANTH N</a:t>
                      </a:r>
                    </a:p>
                  </a:txBody>
                  <a:tcPr marL="148339" marR="148339" marT="74170" marB="74170"/>
                </a:tc>
                <a:tc>
                  <a:txBody>
                    <a:bodyPr/>
                    <a:lstStyle/>
                    <a:p>
                      <a:pPr lvl="0" algn="ctr">
                        <a:buNone/>
                      </a:pPr>
                      <a:r>
                        <a:rPr lang="en-GB" sz="2200" b="0" u="none" strike="noStrike" noProof="0">
                          <a:latin typeface="Times New Roman"/>
                        </a:rPr>
                        <a:t>CB.EN.U4CCE20018</a:t>
                      </a:r>
                      <a:endParaRPr lang="en-US" sz="2200">
                        <a:latin typeface="Times New Roman"/>
                      </a:endParaRPr>
                    </a:p>
                  </a:txBody>
                  <a:tcPr marL="148339" marR="148339" marT="74170" marB="74170"/>
                </a:tc>
                <a:extLst>
                  <a:ext uri="{0D108BD9-81ED-4DB2-BD59-A6C34878D82A}">
                    <a16:rowId xmlns:a16="http://schemas.microsoft.com/office/drawing/2014/main" val="1733956825"/>
                  </a:ext>
                </a:extLst>
              </a:tr>
              <a:tr h="626876">
                <a:tc>
                  <a:txBody>
                    <a:bodyPr/>
                    <a:lstStyle/>
                    <a:p>
                      <a:pPr algn="ctr"/>
                      <a:r>
                        <a:rPr lang="en-GB" sz="2900">
                          <a:latin typeface="Times New Roman"/>
                        </a:rPr>
                        <a:t>  3.</a:t>
                      </a:r>
                    </a:p>
                  </a:txBody>
                  <a:tcPr marL="148339" marR="148339" marT="74170" marB="74170"/>
                </a:tc>
                <a:tc>
                  <a:txBody>
                    <a:bodyPr/>
                    <a:lstStyle/>
                    <a:p>
                      <a:pPr algn="ctr"/>
                      <a:r>
                        <a:rPr lang="en-GB" sz="2400">
                          <a:latin typeface="Times New Roman"/>
                        </a:rPr>
                        <a:t>HEMCHAND R</a:t>
                      </a:r>
                    </a:p>
                  </a:txBody>
                  <a:tcPr marL="148339" marR="148339" marT="74170" marB="74170"/>
                </a:tc>
                <a:tc>
                  <a:txBody>
                    <a:bodyPr/>
                    <a:lstStyle/>
                    <a:p>
                      <a:pPr lvl="0" algn="ctr">
                        <a:buNone/>
                      </a:pPr>
                      <a:r>
                        <a:rPr lang="en-GB" sz="2200" b="0" u="none" strike="noStrike" noProof="0">
                          <a:latin typeface="Times New Roman"/>
                        </a:rPr>
                        <a:t>CB.EN.U4CCE20024</a:t>
                      </a:r>
                      <a:endParaRPr lang="en-US" sz="2200">
                        <a:latin typeface="Times New Roman"/>
                      </a:endParaRPr>
                    </a:p>
                  </a:txBody>
                  <a:tcPr marL="148339" marR="148339" marT="74170" marB="74170"/>
                </a:tc>
                <a:extLst>
                  <a:ext uri="{0D108BD9-81ED-4DB2-BD59-A6C34878D82A}">
                    <a16:rowId xmlns:a16="http://schemas.microsoft.com/office/drawing/2014/main" val="28920406"/>
                  </a:ext>
                </a:extLst>
              </a:tr>
              <a:tr h="626876">
                <a:tc>
                  <a:txBody>
                    <a:bodyPr/>
                    <a:lstStyle/>
                    <a:p>
                      <a:pPr lvl="0" algn="ctr">
                        <a:buNone/>
                      </a:pPr>
                      <a:r>
                        <a:rPr lang="en-GB" sz="2900">
                          <a:latin typeface="Times New Roman"/>
                        </a:rPr>
                        <a:t>  4.</a:t>
                      </a:r>
                      <a:endParaRPr lang="en-US" sz="1700">
                        <a:latin typeface="Times New Roman"/>
                      </a:endParaRPr>
                    </a:p>
                  </a:txBody>
                  <a:tcPr marL="148339" marR="148339" marT="74170" marB="74170"/>
                </a:tc>
                <a:tc>
                  <a:txBody>
                    <a:bodyPr/>
                    <a:lstStyle/>
                    <a:p>
                      <a:pPr algn="ctr"/>
                      <a:r>
                        <a:rPr lang="en-GB" sz="2400">
                          <a:latin typeface="Times New Roman"/>
                        </a:rPr>
                        <a:t>PRIYANGA R</a:t>
                      </a:r>
                    </a:p>
                  </a:txBody>
                  <a:tcPr marL="148339" marR="148339" marT="74170" marB="74170"/>
                </a:tc>
                <a:tc>
                  <a:txBody>
                    <a:bodyPr/>
                    <a:lstStyle/>
                    <a:p>
                      <a:pPr lvl="0" algn="ctr">
                        <a:buNone/>
                      </a:pPr>
                      <a:r>
                        <a:rPr lang="en-GB" sz="2200" b="0" u="none" strike="noStrike" noProof="0">
                          <a:latin typeface="Times New Roman"/>
                        </a:rPr>
                        <a:t>CB.EN.U4CCE20045</a:t>
                      </a:r>
                      <a:endParaRPr lang="en-US" sz="2200">
                        <a:latin typeface="Times New Roman"/>
                      </a:endParaRPr>
                    </a:p>
                  </a:txBody>
                  <a:tcPr marL="148339" marR="148339" marT="74170" marB="74170"/>
                </a:tc>
                <a:extLst>
                  <a:ext uri="{0D108BD9-81ED-4DB2-BD59-A6C34878D82A}">
                    <a16:rowId xmlns:a16="http://schemas.microsoft.com/office/drawing/2014/main" val="2328360823"/>
                  </a:ext>
                </a:extLst>
              </a:tr>
            </a:tbl>
          </a:graphicData>
        </a:graphic>
      </p:graphicFrame>
    </p:spTree>
    <p:extLst>
      <p:ext uri="{BB962C8B-B14F-4D97-AF65-F5344CB8AC3E}">
        <p14:creationId xmlns:p14="http://schemas.microsoft.com/office/powerpoint/2010/main" val="878095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9ABA-8EEA-0D5B-0780-099EA814786C}"/>
              </a:ext>
            </a:extLst>
          </p:cNvPr>
          <p:cNvSpPr>
            <a:spLocks noGrp="1"/>
          </p:cNvSpPr>
          <p:nvPr>
            <p:ph type="title"/>
          </p:nvPr>
        </p:nvSpPr>
        <p:spPr>
          <a:xfrm>
            <a:off x="1154955" y="973667"/>
            <a:ext cx="2942210" cy="4833745"/>
          </a:xfrm>
        </p:spPr>
        <p:txBody>
          <a:bodyPr>
            <a:normAutofit/>
          </a:bodyPr>
          <a:lstStyle/>
          <a:p>
            <a:pPr algn="ctr"/>
            <a:r>
              <a:rPr lang="en-GB" sz="4400" b="1">
                <a:solidFill>
                  <a:srgbClr val="EBEBEB"/>
                </a:solidFill>
                <a:latin typeface="Calibri"/>
                <a:cs typeface="Calibri"/>
              </a:rPr>
              <a:t>OBJECTIVE</a:t>
            </a:r>
            <a:endParaRPr lang="en-US" sz="4400"/>
          </a:p>
        </p:txBody>
      </p:sp>
      <p:graphicFrame>
        <p:nvGraphicFramePr>
          <p:cNvPr id="27" name="Content Placeholder 2">
            <a:extLst>
              <a:ext uri="{FF2B5EF4-FFF2-40B4-BE49-F238E27FC236}">
                <a16:creationId xmlns:a16="http://schemas.microsoft.com/office/drawing/2014/main" id="{BAE458B3-8E63-1680-F56E-C3E15EB46D61}"/>
              </a:ext>
            </a:extLst>
          </p:cNvPr>
          <p:cNvGraphicFramePr>
            <a:graphicFrameLocks noGrp="1"/>
          </p:cNvGraphicFramePr>
          <p:nvPr>
            <p:ph idx="1"/>
            <p:extLst>
              <p:ext uri="{D42A27DB-BD31-4B8C-83A1-F6EECF244321}">
                <p14:modId xmlns:p14="http://schemas.microsoft.com/office/powerpoint/2010/main" val="15077360"/>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3338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E78A-9262-70F8-A998-B73D79599A65}"/>
              </a:ext>
            </a:extLst>
          </p:cNvPr>
          <p:cNvSpPr>
            <a:spLocks noGrp="1"/>
          </p:cNvSpPr>
          <p:nvPr>
            <p:ph type="title"/>
          </p:nvPr>
        </p:nvSpPr>
        <p:spPr>
          <a:xfrm>
            <a:off x="984838" y="139874"/>
            <a:ext cx="9905998" cy="1468582"/>
          </a:xfrm>
        </p:spPr>
        <p:txBody>
          <a:bodyPr>
            <a:normAutofit/>
          </a:bodyPr>
          <a:lstStyle/>
          <a:p>
            <a:r>
              <a:rPr lang="en-GB" sz="4400" b="1">
                <a:solidFill>
                  <a:schemeClr val="tx1"/>
                </a:solidFill>
                <a:latin typeface="Calibri"/>
                <a:cs typeface="Calibri"/>
              </a:rPr>
              <a:t>INTRODUCTION</a:t>
            </a:r>
            <a:endParaRPr lang="en-US" sz="4400">
              <a:solidFill>
                <a:schemeClr val="tx1"/>
              </a:solidFill>
              <a:effectLst>
                <a:glow rad="38100">
                  <a:prstClr val="black">
                    <a:lumMod val="65000"/>
                    <a:lumOff val="35000"/>
                    <a:alpha val="40000"/>
                  </a:prstClr>
                </a:glow>
                <a:outerShdw blurRad="28575" dist="38100" dir="14040000" algn="tl" rotWithShape="0">
                  <a:srgbClr val="000000">
                    <a:alpha val="25000"/>
                  </a:srgbClr>
                </a:outerShdw>
              </a:effectLst>
              <a:latin typeface="Calibri"/>
            </a:endParaRPr>
          </a:p>
        </p:txBody>
      </p:sp>
      <p:graphicFrame>
        <p:nvGraphicFramePr>
          <p:cNvPr id="70" name="Content Placeholder 2">
            <a:extLst>
              <a:ext uri="{FF2B5EF4-FFF2-40B4-BE49-F238E27FC236}">
                <a16:creationId xmlns:a16="http://schemas.microsoft.com/office/drawing/2014/main" id="{1C4791F8-A899-3FC4-A01B-EF513509EF9F}"/>
              </a:ext>
            </a:extLst>
          </p:cNvPr>
          <p:cNvGraphicFramePr>
            <a:graphicFrameLocks noGrp="1"/>
          </p:cNvGraphicFramePr>
          <p:nvPr>
            <p:ph idx="1"/>
            <p:extLst>
              <p:ext uri="{D42A27DB-BD31-4B8C-83A1-F6EECF244321}">
                <p14:modId xmlns:p14="http://schemas.microsoft.com/office/powerpoint/2010/main" val="3512263289"/>
              </p:ext>
            </p:extLst>
          </p:nvPr>
        </p:nvGraphicFramePr>
        <p:xfrm>
          <a:off x="989013" y="1607333"/>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5" name="Picture 35" descr="A picture containing text&#10;&#10;Description automatically generated">
            <a:extLst>
              <a:ext uri="{FF2B5EF4-FFF2-40B4-BE49-F238E27FC236}">
                <a16:creationId xmlns:a16="http://schemas.microsoft.com/office/drawing/2014/main" id="{D2487F2D-DBEC-3A47-0498-F95E1F3DF351}"/>
              </a:ext>
            </a:extLst>
          </p:cNvPr>
          <p:cNvPicPr>
            <a:picLocks noChangeAspect="1"/>
          </p:cNvPicPr>
          <p:nvPr/>
        </p:nvPicPr>
        <p:blipFill>
          <a:blip r:embed="rId8"/>
          <a:stretch>
            <a:fillRect/>
          </a:stretch>
        </p:blipFill>
        <p:spPr>
          <a:xfrm>
            <a:off x="987468" y="5861515"/>
            <a:ext cx="10540651" cy="670428"/>
          </a:xfrm>
          <a:prstGeom prst="rect">
            <a:avLst/>
          </a:prstGeom>
        </p:spPr>
      </p:pic>
      <p:sp>
        <p:nvSpPr>
          <p:cNvPr id="2379" name="TextBox 2378">
            <a:extLst>
              <a:ext uri="{FF2B5EF4-FFF2-40B4-BE49-F238E27FC236}">
                <a16:creationId xmlns:a16="http://schemas.microsoft.com/office/drawing/2014/main" id="{A482C7B6-D317-C0A6-5243-A5ADB371F722}"/>
              </a:ext>
            </a:extLst>
          </p:cNvPr>
          <p:cNvSpPr txBox="1"/>
          <p:nvPr/>
        </p:nvSpPr>
        <p:spPr>
          <a:xfrm>
            <a:off x="991643" y="5443602"/>
            <a:ext cx="10529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entury Gothic"/>
                <a:cs typeface="Times New Roman"/>
              </a:rPr>
              <a:t>The Attributes used in Supermarket Data Set:</a:t>
            </a:r>
            <a:r>
              <a:rPr lang="en-US"/>
              <a:t> </a:t>
            </a:r>
          </a:p>
        </p:txBody>
      </p:sp>
    </p:spTree>
    <p:extLst>
      <p:ext uri="{BB962C8B-B14F-4D97-AF65-F5344CB8AC3E}">
        <p14:creationId xmlns:p14="http://schemas.microsoft.com/office/powerpoint/2010/main" val="2051357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A6E58418-55AA-1306-43A9-F4BE8286ECC9}"/>
              </a:ext>
            </a:extLst>
          </p:cNvPr>
          <p:cNvPicPr>
            <a:picLocks noChangeAspect="1"/>
          </p:cNvPicPr>
          <p:nvPr/>
        </p:nvPicPr>
        <p:blipFill rotWithShape="1">
          <a:blip r:embed="rId3">
            <a:alphaModFix amt="15000"/>
            <a:extLst>
              <a:ext uri="{837473B0-CC2E-450A-ABE3-18F120FF3D39}">
                <a1611:picAttrSrcUrl xmlns:a1611="http://schemas.microsoft.com/office/drawing/2016/11/main" r:id="rId4"/>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99A5E83F-62F9-C57D-F05A-CA55E32FDB95}"/>
              </a:ext>
            </a:extLst>
          </p:cNvPr>
          <p:cNvSpPr>
            <a:spLocks noGrp="1"/>
          </p:cNvSpPr>
          <p:nvPr>
            <p:ph type="title"/>
          </p:nvPr>
        </p:nvSpPr>
        <p:spPr>
          <a:xfrm>
            <a:off x="608013" y="330200"/>
            <a:ext cx="9905998" cy="1905000"/>
          </a:xfrm>
        </p:spPr>
        <p:txBody>
          <a:bodyPr vert="horz" lIns="91440" tIns="45720" rIns="91440" bIns="45720" rtlCol="0" anchor="ctr">
            <a:normAutofit/>
          </a:bodyPr>
          <a:lstStyle/>
          <a:p>
            <a:r>
              <a:rPr lang="en-US" sz="4000" b="1">
                <a:solidFill>
                  <a:schemeClr val="tx1"/>
                </a:solidFill>
              </a:rPr>
              <a:t>RELATED WORK</a:t>
            </a:r>
            <a:br>
              <a:rPr lang="en-US" sz="3200"/>
            </a:br>
            <a:endParaRPr lang="en-US" sz="3200"/>
          </a:p>
        </p:txBody>
      </p:sp>
      <p:sp>
        <p:nvSpPr>
          <p:cNvPr id="4" name="Text Placeholder 3">
            <a:extLst>
              <a:ext uri="{FF2B5EF4-FFF2-40B4-BE49-F238E27FC236}">
                <a16:creationId xmlns:a16="http://schemas.microsoft.com/office/drawing/2014/main" id="{94EFE0DB-F967-5D86-B6F2-D338B84F147B}"/>
              </a:ext>
            </a:extLst>
          </p:cNvPr>
          <p:cNvSpPr>
            <a:spLocks noGrp="1"/>
          </p:cNvSpPr>
          <p:nvPr>
            <p:ph type="body" sz="half" idx="2"/>
          </p:nvPr>
        </p:nvSpPr>
        <p:spPr>
          <a:xfrm>
            <a:off x="613093" y="2514599"/>
            <a:ext cx="10845798" cy="4114801"/>
          </a:xfrm>
        </p:spPr>
        <p:txBody>
          <a:bodyPr vert="horz" lIns="91440" tIns="45720" rIns="91440" bIns="45720" rtlCol="0" anchor="ctr">
            <a:normAutofit lnSpcReduction="10000"/>
          </a:bodyPr>
          <a:lstStyle/>
          <a:p>
            <a:pPr marL="285750" indent="-285750">
              <a:lnSpc>
                <a:spcPct val="90000"/>
              </a:lnSpc>
              <a:buFont typeface="Arial"/>
              <a:buChar char="•"/>
            </a:pPr>
            <a:r>
              <a:rPr lang="en-US" b="1" dirty="0">
                <a:solidFill>
                  <a:schemeClr val="tx1"/>
                </a:solidFill>
              </a:rPr>
              <a:t>’Walmart's Sales Data Analysis - A Big Data Analytics perspective’-In this study, inspection of the data collected from a retail store and prediction of the future strategies related to the store management is executed. Effect of various sequence of events such as the climatic conditions, holidays etc. Can actually modify the state of different departments so it also studies this effects and examines its influence on sales.</a:t>
            </a:r>
            <a:endParaRPr lang="en-US" b="1"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a:p>
            <a:pPr marL="285750" indent="-285750">
              <a:lnSpc>
                <a:spcPct val="90000"/>
              </a:lnSpc>
              <a:buFont typeface="Arial"/>
              <a:buChar char="•"/>
            </a:pPr>
            <a:endParaRPr lang="en-US" b="1"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a:p>
            <a:pPr marL="285750" indent="-285750">
              <a:lnSpc>
                <a:spcPct val="90000"/>
              </a:lnSpc>
              <a:buChar char="•"/>
            </a:pPr>
            <a:r>
              <a:rPr lang="en-US" b="1" dirty="0">
                <a:solidFill>
                  <a:schemeClr val="tx1"/>
                </a:solidFill>
              </a:rPr>
              <a:t>’Sales Prediction System Using Machine Learning’ In this paper, the objective is to get proper  results    for predicting the future sales or demands of a firm by applying techniques like Clustering   Models and measures for sales predictions. The potential of the algorithmic methods are estimated and accordingly used in further research</a:t>
            </a:r>
            <a:endParaRPr lang="en-US" b="1"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a:p>
            <a:pPr marL="285750" indent="-285750">
              <a:lnSpc>
                <a:spcPct val="90000"/>
              </a:lnSpc>
              <a:buClr>
                <a:srgbClr val="FFFFFF"/>
              </a:buClr>
              <a:buFont typeface="Arial"/>
              <a:buChar char="•"/>
            </a:pPr>
            <a:endParaRPr lang="en-US" b="1"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a:ea typeface="+mn-lt"/>
              <a:cs typeface="+mn-lt"/>
            </a:endParaRPr>
          </a:p>
          <a:p>
            <a:pPr marL="285750" indent="-285750">
              <a:lnSpc>
                <a:spcPct val="90000"/>
              </a:lnSpc>
              <a:buClr>
                <a:srgbClr val="FFFFFF"/>
              </a:buClr>
              <a:buFont typeface="Arial"/>
              <a:buChar char="•"/>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a:ea typeface="+mn-lt"/>
              <a:cs typeface="+mn-lt"/>
            </a:endParaRPr>
          </a:p>
          <a:p>
            <a:pPr marL="285750" indent="-285750">
              <a:lnSpc>
                <a:spcPct val="90000"/>
              </a:lnSpc>
              <a:buClr>
                <a:srgbClr val="FFFFFF"/>
              </a:buClr>
              <a:buFont typeface="Arial"/>
              <a:buChar char="•"/>
            </a:pPr>
            <a:r>
              <a:rPr lang="en-US" b="1"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Intelligent Sales Prediction Using Machine Learning Techniques- </a:t>
            </a:r>
            <a:r>
              <a:rPr lang="en-US" b="1" dirty="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iCCECE_Paper_procedings</a:t>
            </a:r>
            <a:r>
              <a:rPr lang="en-US" b="1"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 The objective was to find the trends in sales with the past data of sales. </a:t>
            </a:r>
            <a:endParaRPr lang="en-US" b="1" dirty="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cs typeface="Times New Roman"/>
            </a:endParaRPr>
          </a:p>
          <a:p>
            <a:pPr marL="285750" indent="-285750">
              <a:lnSpc>
                <a:spcPct val="90000"/>
              </a:lnSpc>
              <a:buClr>
                <a:prstClr val="white"/>
              </a:buClr>
              <a:buFont typeface="Arial"/>
              <a:buChar char="•"/>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ndParaRPr>
          </a:p>
          <a:p>
            <a:pPr marL="285750" indent="-285750">
              <a:lnSpc>
                <a:spcPct val="90000"/>
              </a:lnSpc>
              <a:buFont typeface="Arial"/>
              <a:buChar char="•"/>
            </a:pPr>
            <a:endParaRPr lang="en-US" b="1"/>
          </a:p>
          <a:p>
            <a:pPr marL="285750" indent="-285750">
              <a:lnSpc>
                <a:spcPct val="90000"/>
              </a:lnSpc>
              <a:buFont typeface="Arial"/>
              <a:buChar char="•"/>
            </a:pPr>
            <a:endParaRPr lang="en-US" b="1"/>
          </a:p>
        </p:txBody>
      </p:sp>
    </p:spTree>
    <p:extLst>
      <p:ext uri="{BB962C8B-B14F-4D97-AF65-F5344CB8AC3E}">
        <p14:creationId xmlns:p14="http://schemas.microsoft.com/office/powerpoint/2010/main" val="3603229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E78A-9262-70F8-A998-B73D79599A65}"/>
              </a:ext>
            </a:extLst>
          </p:cNvPr>
          <p:cNvSpPr>
            <a:spLocks noGrp="1"/>
          </p:cNvSpPr>
          <p:nvPr>
            <p:ph type="title"/>
          </p:nvPr>
        </p:nvSpPr>
        <p:spPr>
          <a:xfrm>
            <a:off x="1141413" y="609600"/>
            <a:ext cx="9905998" cy="1468582"/>
          </a:xfrm>
        </p:spPr>
        <p:txBody>
          <a:bodyPr>
            <a:normAutofit/>
          </a:bodyPr>
          <a:lstStyle/>
          <a:p>
            <a:r>
              <a:rPr lang="en-GB" sz="4800" b="1" dirty="0">
                <a:latin typeface="Calibri"/>
                <a:cs typeface="Calibri"/>
              </a:rPr>
              <a:t>MOTIVATION</a:t>
            </a:r>
          </a:p>
        </p:txBody>
      </p:sp>
      <p:graphicFrame>
        <p:nvGraphicFramePr>
          <p:cNvPr id="98" name="Content Placeholder 2">
            <a:extLst>
              <a:ext uri="{FF2B5EF4-FFF2-40B4-BE49-F238E27FC236}">
                <a16:creationId xmlns:a16="http://schemas.microsoft.com/office/drawing/2014/main" id="{BB063C00-1473-DC01-FADE-235D2570784F}"/>
              </a:ext>
            </a:extLst>
          </p:cNvPr>
          <p:cNvGraphicFramePr>
            <a:graphicFrameLocks noGrp="1"/>
          </p:cNvGraphicFramePr>
          <p:nvPr>
            <p:ph idx="1"/>
            <p:extLst>
              <p:ext uri="{D42A27DB-BD31-4B8C-83A1-F6EECF244321}">
                <p14:modId xmlns:p14="http://schemas.microsoft.com/office/powerpoint/2010/main" val="837573764"/>
              </p:ext>
            </p:extLst>
          </p:nvPr>
        </p:nvGraphicFramePr>
        <p:xfrm>
          <a:off x="470853" y="861060"/>
          <a:ext cx="11541760" cy="6229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4344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0" name="Title 1">
            <a:extLst>
              <a:ext uri="{FF2B5EF4-FFF2-40B4-BE49-F238E27FC236}">
                <a16:creationId xmlns:a16="http://schemas.microsoft.com/office/drawing/2014/main" id="{2A71B029-C165-8DAE-FC0F-60A021413992}"/>
              </a:ext>
            </a:extLst>
          </p:cNvPr>
          <p:cNvSpPr>
            <a:spLocks noGrp="1"/>
          </p:cNvSpPr>
          <p:nvPr>
            <p:ph type="title"/>
          </p:nvPr>
        </p:nvSpPr>
        <p:spPr>
          <a:xfrm>
            <a:off x="643192" y="142240"/>
            <a:ext cx="4709638" cy="1905000"/>
          </a:xfrm>
        </p:spPr>
        <p:txBody>
          <a:bodyPr vert="horz" lIns="91440" tIns="45720" rIns="91440" bIns="45720" rtlCol="0" anchor="ctr">
            <a:normAutofit/>
          </a:bodyPr>
          <a:lstStyle/>
          <a:p>
            <a:r>
              <a:rPr lang="en-US" sz="4000" b="1">
                <a:solidFill>
                  <a:schemeClr val="tx1"/>
                </a:solidFill>
              </a:rPr>
              <a:t>METHODOLOGY</a:t>
            </a:r>
          </a:p>
        </p:txBody>
      </p:sp>
      <p:sp>
        <p:nvSpPr>
          <p:cNvPr id="61" name="Text Placeholder 3">
            <a:extLst>
              <a:ext uri="{FF2B5EF4-FFF2-40B4-BE49-F238E27FC236}">
                <a16:creationId xmlns:a16="http://schemas.microsoft.com/office/drawing/2014/main" id="{2CC44B78-6863-E634-59DE-ED4ADB7ECD9A}"/>
              </a:ext>
            </a:extLst>
          </p:cNvPr>
          <p:cNvSpPr>
            <a:spLocks noGrp="1"/>
          </p:cNvSpPr>
          <p:nvPr>
            <p:ph type="body" sz="half" idx="2"/>
          </p:nvPr>
        </p:nvSpPr>
        <p:spPr>
          <a:xfrm>
            <a:off x="429832" y="1549399"/>
            <a:ext cx="5604554" cy="4435476"/>
          </a:xfrm>
        </p:spPr>
        <p:txBody>
          <a:bodyPr vert="horz" lIns="91440" tIns="45720" rIns="91440" bIns="45720" rtlCol="0" anchor="ctr">
            <a:normAutofit/>
          </a:bodyPr>
          <a:lstStyle/>
          <a:p>
            <a:pPr>
              <a:lnSpc>
                <a:spcPct val="90000"/>
              </a:lnSpc>
            </a:pPr>
            <a:r>
              <a:rPr lang="en-US" sz="2400" dirty="0"/>
              <a:t>To</a:t>
            </a:r>
            <a:r>
              <a:rPr lang="en-US" sz="2800" dirty="0"/>
              <a:t> predict the sales, different data mining techniques were undertaken.</a:t>
            </a:r>
            <a:endParaRPr lang="en-US" sz="2800" dirty="0">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lnSpc>
                <a:spcPct val="90000"/>
              </a:lnSpc>
              <a:buClr>
                <a:srgbClr val="FFFFFF"/>
              </a:buClr>
              <a:buAutoNum type="arabicPeriod"/>
            </a:pPr>
            <a:r>
              <a:rPr lang="en-US" sz="2000" dirty="0"/>
              <a:t>Data Collection </a:t>
            </a:r>
            <a:endParaRPr lang="en-US" sz="2000" dirty="0">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lnSpc>
                <a:spcPct val="90000"/>
              </a:lnSpc>
              <a:buAutoNum type="arabicPeriod"/>
            </a:pPr>
            <a:r>
              <a:rPr lang="en-US" sz="2000" dirty="0"/>
              <a:t>Data Pre-processing </a:t>
            </a:r>
            <a:endParaRPr lang="en-US" sz="2000" dirty="0">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lnSpc>
                <a:spcPct val="90000"/>
              </a:lnSpc>
              <a:buAutoNum type="arabicPeriod"/>
            </a:pPr>
            <a:r>
              <a:rPr lang="en-US" sz="2000" dirty="0"/>
              <a:t>Outlier detection </a:t>
            </a:r>
            <a:endParaRPr lang="en-US" sz="2000" dirty="0">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lnSpc>
                <a:spcPct val="90000"/>
              </a:lnSpc>
              <a:buAutoNum type="arabicPeriod"/>
            </a:pPr>
            <a:r>
              <a:rPr lang="en-US" sz="2000" dirty="0"/>
              <a:t>Correlation </a:t>
            </a:r>
            <a:endParaRPr lang="en-US" sz="2000" dirty="0">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lnSpc>
                <a:spcPct val="90000"/>
              </a:lnSpc>
              <a:buAutoNum type="arabicPeriod"/>
            </a:pPr>
            <a:r>
              <a:rPr lang="en-US" sz="2000" dirty="0"/>
              <a:t>Classification</a:t>
            </a:r>
            <a:endParaRPr lang="en-US" sz="2000" dirty="0">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lnSpc>
                <a:spcPct val="90000"/>
              </a:lnSpc>
              <a:buAutoNum type="arabicPeriod"/>
            </a:pPr>
            <a:endParaRPr lang="en-US" sz="2800" dirty="0">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5" name="Picture 5">
            <a:extLst>
              <a:ext uri="{FF2B5EF4-FFF2-40B4-BE49-F238E27FC236}">
                <a16:creationId xmlns:a16="http://schemas.microsoft.com/office/drawing/2014/main" id="{45B8721B-AB64-9272-8547-9527AFF616C5}"/>
              </a:ext>
            </a:extLst>
          </p:cNvPr>
          <p:cNvPicPr>
            <a:picLocks noGrp="1" noChangeAspect="1"/>
          </p:cNvPicPr>
          <p:nvPr>
            <p:ph type="pic" idx="1"/>
          </p:nvPr>
        </p:nvPicPr>
        <p:blipFill rotWithShape="1">
          <a:blip r:embed="rId3"/>
          <a:srcRect t="12064" r="2" b="12066"/>
          <a:stretch/>
        </p:blipFill>
        <p:spPr>
          <a:xfrm>
            <a:off x="6408994" y="1234386"/>
            <a:ext cx="5453593" cy="41301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224588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C885E-140A-F80E-8453-6CF2A85EB99D}"/>
              </a:ext>
            </a:extLst>
          </p:cNvPr>
          <p:cNvSpPr>
            <a:spLocks noGrp="1"/>
          </p:cNvSpPr>
          <p:nvPr>
            <p:ph type="title"/>
          </p:nvPr>
        </p:nvSpPr>
        <p:spPr>
          <a:xfrm>
            <a:off x="137010" y="-1425879"/>
            <a:ext cx="4308585" cy="3642851"/>
          </a:xfrm>
        </p:spPr>
        <p:txBody>
          <a:bodyPr vert="horz" lIns="91440" tIns="45720" rIns="91440" bIns="45720" rtlCol="0" anchor="b">
            <a:normAutofit/>
          </a:bodyPr>
          <a:lstStyle/>
          <a:p>
            <a:pPr algn="ctr"/>
            <a:r>
              <a:rPr lang="en-US" sz="4800" b="1" i="0" dirty="0">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rPr>
              <a:t>FLOW</a:t>
            </a:r>
            <a:r>
              <a:rPr lang="en-US" sz="4800" b="1" i="0" dirty="0">
                <a:effectLst>
                  <a:glow rad="38100">
                    <a:schemeClr val="bg1">
                      <a:lumMod val="65000"/>
                      <a:lumOff val="35000"/>
                      <a:alpha val="50000"/>
                    </a:schemeClr>
                  </a:glow>
                  <a:outerShdw blurRad="28575" dist="31750" dir="13200000" algn="tl" rotWithShape="0">
                    <a:srgbClr val="000000">
                      <a:alpha val="25000"/>
                    </a:srgbClr>
                  </a:outerShdw>
                </a:effectLst>
              </a:rPr>
              <a:t> </a:t>
            </a:r>
            <a:r>
              <a:rPr lang="en-US" sz="4800" b="1" i="0" dirty="0">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rPr>
              <a:t>CHART</a:t>
            </a:r>
            <a:br>
              <a:rPr lang="en-US" sz="4000" b="0" i="0" dirty="0">
                <a:effectLst>
                  <a:glow rad="38100">
                    <a:schemeClr val="bg1">
                      <a:lumMod val="65000"/>
                      <a:lumOff val="35000"/>
                      <a:alpha val="50000"/>
                    </a:schemeClr>
                  </a:glow>
                  <a:outerShdw blurRad="28575" dist="31750" dir="13200000" algn="tl" rotWithShape="0">
                    <a:srgbClr val="000000">
                      <a:alpha val="25000"/>
                    </a:srgbClr>
                  </a:outerShdw>
                </a:effectLst>
              </a:rPr>
            </a:br>
            <a:endParaRPr lang="en-US" sz="4000" b="0" i="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4" name="Picture 4" descr="Diagram&#10;&#10;Description automatically generated">
            <a:extLst>
              <a:ext uri="{FF2B5EF4-FFF2-40B4-BE49-F238E27FC236}">
                <a16:creationId xmlns:a16="http://schemas.microsoft.com/office/drawing/2014/main" id="{9D20B0D0-B710-3A28-5E3C-FBF304E5C585}"/>
              </a:ext>
            </a:extLst>
          </p:cNvPr>
          <p:cNvPicPr>
            <a:picLocks noGrp="1" noChangeAspect="1"/>
          </p:cNvPicPr>
          <p:nvPr>
            <p:ph idx="1"/>
          </p:nvPr>
        </p:nvPicPr>
        <p:blipFill>
          <a:blip r:embed="rId3"/>
          <a:stretch>
            <a:fillRect/>
          </a:stretch>
        </p:blipFill>
        <p:spPr>
          <a:xfrm>
            <a:off x="4060696" y="1914759"/>
            <a:ext cx="6915663" cy="420126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385609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histogram&#10;&#10;Description automatically generated">
            <a:extLst>
              <a:ext uri="{FF2B5EF4-FFF2-40B4-BE49-F238E27FC236}">
                <a16:creationId xmlns:a16="http://schemas.microsoft.com/office/drawing/2014/main" id="{A4F6E67A-8D5A-E4E2-DD81-46C4B03C16C0}"/>
              </a:ext>
            </a:extLst>
          </p:cNvPr>
          <p:cNvPicPr>
            <a:picLocks noChangeAspect="1"/>
          </p:cNvPicPr>
          <p:nvPr/>
        </p:nvPicPr>
        <p:blipFill>
          <a:blip r:embed="rId2"/>
          <a:stretch>
            <a:fillRect/>
          </a:stretch>
        </p:blipFill>
        <p:spPr>
          <a:xfrm>
            <a:off x="6464300" y="256656"/>
            <a:ext cx="2946400" cy="2344187"/>
          </a:xfrm>
          <a:prstGeom prst="rect">
            <a:avLst/>
          </a:prstGeom>
        </p:spPr>
      </p:pic>
      <p:pic>
        <p:nvPicPr>
          <p:cNvPr id="6" name="Picture 6" descr="Chart, histogram&#10;&#10;Description automatically generated">
            <a:extLst>
              <a:ext uri="{FF2B5EF4-FFF2-40B4-BE49-F238E27FC236}">
                <a16:creationId xmlns:a16="http://schemas.microsoft.com/office/drawing/2014/main" id="{1962F161-AB35-3AB6-B674-97EE4D7A87DC}"/>
              </a:ext>
            </a:extLst>
          </p:cNvPr>
          <p:cNvPicPr>
            <a:picLocks noChangeAspect="1"/>
          </p:cNvPicPr>
          <p:nvPr/>
        </p:nvPicPr>
        <p:blipFill>
          <a:blip r:embed="rId3"/>
          <a:stretch>
            <a:fillRect/>
          </a:stretch>
        </p:blipFill>
        <p:spPr>
          <a:xfrm>
            <a:off x="9080500" y="2199756"/>
            <a:ext cx="2946400" cy="2344187"/>
          </a:xfrm>
          <a:prstGeom prst="rect">
            <a:avLst/>
          </a:prstGeom>
        </p:spPr>
      </p:pic>
      <p:pic>
        <p:nvPicPr>
          <p:cNvPr id="7" name="Picture 7" descr="Chart, histogram&#10;&#10;Description automatically generated">
            <a:extLst>
              <a:ext uri="{FF2B5EF4-FFF2-40B4-BE49-F238E27FC236}">
                <a16:creationId xmlns:a16="http://schemas.microsoft.com/office/drawing/2014/main" id="{7E35020B-6640-899B-E9F3-BCB7963A4A1E}"/>
              </a:ext>
            </a:extLst>
          </p:cNvPr>
          <p:cNvPicPr>
            <a:picLocks noChangeAspect="1"/>
          </p:cNvPicPr>
          <p:nvPr/>
        </p:nvPicPr>
        <p:blipFill>
          <a:blip r:embed="rId4"/>
          <a:stretch>
            <a:fillRect/>
          </a:stretch>
        </p:blipFill>
        <p:spPr>
          <a:xfrm>
            <a:off x="6578600" y="4255129"/>
            <a:ext cx="2946400" cy="2424443"/>
          </a:xfrm>
          <a:prstGeom prst="rect">
            <a:avLst/>
          </a:prstGeom>
        </p:spPr>
      </p:pic>
      <p:pic>
        <p:nvPicPr>
          <p:cNvPr id="19" name="Picture 19" descr="A picture containing text, door&#10;&#10;Description automatically generated">
            <a:extLst>
              <a:ext uri="{FF2B5EF4-FFF2-40B4-BE49-F238E27FC236}">
                <a16:creationId xmlns:a16="http://schemas.microsoft.com/office/drawing/2014/main" id="{9E15B254-5B0C-F1BC-46F1-74DECF075DBB}"/>
              </a:ext>
            </a:extLst>
          </p:cNvPr>
          <p:cNvPicPr>
            <a:picLocks noGrp="1" noChangeAspect="1"/>
          </p:cNvPicPr>
          <p:nvPr>
            <p:ph idx="1"/>
          </p:nvPr>
        </p:nvPicPr>
        <p:blipFill>
          <a:blip r:embed="rId5"/>
          <a:stretch>
            <a:fillRect/>
          </a:stretch>
        </p:blipFill>
        <p:spPr>
          <a:xfrm>
            <a:off x="294155" y="1435099"/>
            <a:ext cx="5872814" cy="4241801"/>
          </a:xfrm>
        </p:spPr>
      </p:pic>
      <p:sp>
        <p:nvSpPr>
          <p:cNvPr id="8" name="TextBox 1">
            <a:extLst>
              <a:ext uri="{FF2B5EF4-FFF2-40B4-BE49-F238E27FC236}">
                <a16:creationId xmlns:a16="http://schemas.microsoft.com/office/drawing/2014/main" id="{FFE02CC3-1C83-9A22-475A-BAA72855B8E8}"/>
              </a:ext>
            </a:extLst>
          </p:cNvPr>
          <p:cNvSpPr txBox="1"/>
          <p:nvPr/>
        </p:nvSpPr>
        <p:spPr>
          <a:xfrm>
            <a:off x="410231" y="342486"/>
            <a:ext cx="4660500"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latin typeface="Times New Roman"/>
                <a:cs typeface="Times New Roman"/>
              </a:rPr>
              <a:t>OUTLIER DETECTION AND REMOVAL:</a:t>
            </a:r>
          </a:p>
        </p:txBody>
      </p:sp>
    </p:spTree>
    <p:extLst>
      <p:ext uri="{BB962C8B-B14F-4D97-AF65-F5344CB8AC3E}">
        <p14:creationId xmlns:p14="http://schemas.microsoft.com/office/powerpoint/2010/main" val="25740543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office theme</Template>
  <TotalTime>6</TotalTime>
  <Words>691</Words>
  <Application>Microsoft Office PowerPoint</Application>
  <PresentationFormat>Widescreen</PresentationFormat>
  <Paragraphs>69</Paragraphs>
  <Slides>17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Black</vt:lpstr>
      <vt:lpstr>Calibri</vt:lpstr>
      <vt:lpstr>Century Gothic</vt:lpstr>
      <vt:lpstr>Georgia Pro Black</vt:lpstr>
      <vt:lpstr>Times New Roman</vt:lpstr>
      <vt:lpstr>Mesh</vt:lpstr>
      <vt:lpstr>SALES PREDICTION</vt:lpstr>
      <vt:lpstr>GROUP MEMBERS </vt:lpstr>
      <vt:lpstr>OBJECTIVE</vt:lpstr>
      <vt:lpstr>INTRODUCTION</vt:lpstr>
      <vt:lpstr>RELATED WORK </vt:lpstr>
      <vt:lpstr>MOTIVATION</vt:lpstr>
      <vt:lpstr>METHODOLOGY</vt:lpstr>
      <vt:lpstr>FLOW CHART </vt:lpstr>
      <vt:lpstr>PowerPoint Presentation</vt:lpstr>
      <vt:lpstr>PowerPoint Presentation</vt:lpstr>
      <vt:lpstr>Machine Learning MODEL </vt:lpstr>
      <vt:lpstr>AUC - ROC curve for Training and Test score</vt:lpstr>
      <vt:lpstr>PowerPoint Presentation</vt:lpstr>
      <vt:lpstr>PowerPoint Presentation</vt:lpstr>
      <vt:lpstr>MODEL VALIDATION</vt:lpstr>
      <vt:lpstr>ReFERENCE: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Aksshu</dc:creator>
  <cp:lastModifiedBy>hemchand raghunath</cp:lastModifiedBy>
  <cp:revision>467</cp:revision>
  <dcterms:created xsi:type="dcterms:W3CDTF">2022-08-03T10:09:11Z</dcterms:created>
  <dcterms:modified xsi:type="dcterms:W3CDTF">2022-08-05T06:25:41Z</dcterms:modified>
</cp:coreProperties>
</file>